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theme/themeOverride3.xml" ContentType="application/vnd.openxmlformats-officedocument.themeOverride+xml"/>
  <Override PartName="/ppt/notesSlides/notesSlide3.xml" ContentType="application/vnd.openxmlformats-officedocument.presentationml.notesSlide+xml"/>
  <Override PartName="/ppt/theme/themeOverride4.xml" ContentType="application/vnd.openxmlformats-officedocument.themeOverride+xml"/>
  <Override PartName="/ppt/notesSlides/notesSlide4.xml" ContentType="application/vnd.openxmlformats-officedocument.presentationml.notesSlide+xml"/>
  <Override PartName="/ppt/theme/themeOverride5.xml" ContentType="application/vnd.openxmlformats-officedocument.themeOverride+xml"/>
  <Override PartName="/ppt/notesSlides/notesSlide5.xml" ContentType="application/vnd.openxmlformats-officedocument.presentationml.notesSlide+xml"/>
  <Override PartName="/ppt/theme/themeOverride6.xml" ContentType="application/vnd.openxmlformats-officedocument.themeOverride+xml"/>
  <Override PartName="/ppt/notesSlides/notesSlide6.xml" ContentType="application/vnd.openxmlformats-officedocument.presentationml.notesSlide+xml"/>
  <Override PartName="/ppt/theme/themeOverride7.xml" ContentType="application/vnd.openxmlformats-officedocument.themeOverr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2"/>
  </p:notesMasterIdLst>
  <p:handoutMasterIdLst>
    <p:handoutMasterId r:id="rId13"/>
  </p:handoutMasterIdLst>
  <p:sldIdLst>
    <p:sldId id="266" r:id="rId5"/>
    <p:sldId id="308" r:id="rId6"/>
    <p:sldId id="309" r:id="rId7"/>
    <p:sldId id="310" r:id="rId8"/>
    <p:sldId id="311" r:id="rId9"/>
    <p:sldId id="312" r:id="rId10"/>
    <p:sldId id="313" r:id="rId11"/>
  </p:sldIdLst>
  <p:sldSz cx="12192000" cy="6858000"/>
  <p:notesSz cx="6858000" cy="9144000"/>
  <p:defaultTex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19" autoAdjust="0"/>
  </p:normalViewPr>
  <p:slideViewPr>
    <p:cSldViewPr snapToGrid="0">
      <p:cViewPr varScale="1">
        <p:scale>
          <a:sx n="66" d="100"/>
          <a:sy n="66" d="100"/>
        </p:scale>
        <p:origin x="816" y="66"/>
      </p:cViewPr>
      <p:guideLst/>
    </p:cSldViewPr>
  </p:slideViewPr>
  <p:notesTextViewPr>
    <p:cViewPr>
      <p:scale>
        <a:sx n="1" d="1"/>
        <a:sy n="1" d="1"/>
      </p:scale>
      <p:origin x="0" y="0"/>
    </p:cViewPr>
  </p:notesTextViewPr>
  <p:notesViewPr>
    <p:cSldViewPr snapToGrid="0">
      <p:cViewPr varScale="1">
        <p:scale>
          <a:sx n="88" d="100"/>
          <a:sy n="88" d="100"/>
        </p:scale>
        <p:origin x="3822"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dirty="0"/>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4300D87-A058-41BC-B628-951D113E4000}" type="datetimeFigureOut">
              <a:rPr lang="es-ES" smtClean="0"/>
              <a:t>11/05/2022</a:t>
            </a:fld>
            <a:endParaRPr lang="es-ES" dirty="0"/>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dirty="0"/>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D41D957-6418-4247-965A-E9AC6F85B696}" type="slidenum">
              <a:rPr lang="es-ES" smtClean="0"/>
              <a:t>‹Nº›</a:t>
            </a:fld>
            <a:endParaRPr lang="es-ES" dirty="0"/>
          </a:p>
        </p:txBody>
      </p:sp>
    </p:spTree>
    <p:extLst>
      <p:ext uri="{BB962C8B-B14F-4D97-AF65-F5344CB8AC3E}">
        <p14:creationId xmlns:p14="http://schemas.microsoft.com/office/powerpoint/2010/main" val="5722557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noProof="0"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2848C3-5470-49F0-A6A8-81A4E098E8AA}" type="datetimeFigureOut">
              <a:rPr lang="es-ES" noProof="0" smtClean="0"/>
              <a:t>11/05/2022</a:t>
            </a:fld>
            <a:endParaRPr lang="es-ES" noProof="0"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noProof="0"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s-ES" noProof="0" dirty="0"/>
              <a:t>Haga clic para modificar los estilos de texto del patrón</a:t>
            </a:r>
          </a:p>
          <a:p>
            <a:pPr lvl="1"/>
            <a:r>
              <a:rPr lang="es-ES" noProof="0" dirty="0"/>
              <a:t>Segundo nivel</a:t>
            </a:r>
          </a:p>
          <a:p>
            <a:pPr lvl="2"/>
            <a:r>
              <a:rPr lang="es-ES" noProof="0" dirty="0"/>
              <a:t>Tercer nivel</a:t>
            </a:r>
          </a:p>
          <a:p>
            <a:pPr lvl="3"/>
            <a:r>
              <a:rPr lang="es-ES" noProof="0" dirty="0"/>
              <a:t>Cuarto nivel</a:t>
            </a:r>
          </a:p>
          <a:p>
            <a:pPr lvl="4"/>
            <a:r>
              <a:rPr lang="es-ES" noProof="0" dirty="0"/>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noProof="0"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63EDEC-BB94-4EA8-9F33-1F68F3F7AC5E}" type="slidenum">
              <a:rPr lang="es-ES" noProof="0" smtClean="0"/>
              <a:t>‹Nº›</a:t>
            </a:fld>
            <a:endParaRPr lang="es-ES" noProof="0" dirty="0"/>
          </a:p>
        </p:txBody>
      </p:sp>
    </p:spTree>
    <p:extLst>
      <p:ext uri="{BB962C8B-B14F-4D97-AF65-F5344CB8AC3E}">
        <p14:creationId xmlns:p14="http://schemas.microsoft.com/office/powerpoint/2010/main" val="362046606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C63EDEC-BB94-4EA8-9F33-1F68F3F7AC5E}" type="slidenum">
              <a:rPr lang="es-ES" smtClean="0"/>
              <a:t>1</a:t>
            </a:fld>
            <a:endParaRPr lang="es-ES" dirty="0"/>
          </a:p>
        </p:txBody>
      </p:sp>
    </p:spTree>
    <p:extLst>
      <p:ext uri="{BB962C8B-B14F-4D97-AF65-F5344CB8AC3E}">
        <p14:creationId xmlns:p14="http://schemas.microsoft.com/office/powerpoint/2010/main" val="37527640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C63EDEC-BB94-4EA8-9F33-1F68F3F7AC5E}" type="slidenum">
              <a:rPr lang="es-ES" smtClean="0"/>
              <a:t>2</a:t>
            </a:fld>
            <a:endParaRPr lang="es-ES" dirty="0"/>
          </a:p>
        </p:txBody>
      </p:sp>
    </p:spTree>
    <p:extLst>
      <p:ext uri="{BB962C8B-B14F-4D97-AF65-F5344CB8AC3E}">
        <p14:creationId xmlns:p14="http://schemas.microsoft.com/office/powerpoint/2010/main" val="14619552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C63EDEC-BB94-4EA8-9F33-1F68F3F7AC5E}" type="slidenum">
              <a:rPr lang="es-ES" smtClean="0"/>
              <a:t>3</a:t>
            </a:fld>
            <a:endParaRPr lang="es-ES" dirty="0"/>
          </a:p>
        </p:txBody>
      </p:sp>
    </p:spTree>
    <p:extLst>
      <p:ext uri="{BB962C8B-B14F-4D97-AF65-F5344CB8AC3E}">
        <p14:creationId xmlns:p14="http://schemas.microsoft.com/office/powerpoint/2010/main" val="32527521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C63EDEC-BB94-4EA8-9F33-1F68F3F7AC5E}" type="slidenum">
              <a:rPr lang="es-ES" smtClean="0"/>
              <a:t>4</a:t>
            </a:fld>
            <a:endParaRPr lang="es-ES" dirty="0"/>
          </a:p>
        </p:txBody>
      </p:sp>
    </p:spTree>
    <p:extLst>
      <p:ext uri="{BB962C8B-B14F-4D97-AF65-F5344CB8AC3E}">
        <p14:creationId xmlns:p14="http://schemas.microsoft.com/office/powerpoint/2010/main" val="8582221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C63EDEC-BB94-4EA8-9F33-1F68F3F7AC5E}" type="slidenum">
              <a:rPr lang="es-ES" smtClean="0"/>
              <a:t>5</a:t>
            </a:fld>
            <a:endParaRPr lang="es-ES" dirty="0"/>
          </a:p>
        </p:txBody>
      </p:sp>
    </p:spTree>
    <p:extLst>
      <p:ext uri="{BB962C8B-B14F-4D97-AF65-F5344CB8AC3E}">
        <p14:creationId xmlns:p14="http://schemas.microsoft.com/office/powerpoint/2010/main" val="39175122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C63EDEC-BB94-4EA8-9F33-1F68F3F7AC5E}" type="slidenum">
              <a:rPr lang="es-ES" smtClean="0"/>
              <a:t>6</a:t>
            </a:fld>
            <a:endParaRPr lang="es-ES" dirty="0"/>
          </a:p>
        </p:txBody>
      </p:sp>
    </p:spTree>
    <p:extLst>
      <p:ext uri="{BB962C8B-B14F-4D97-AF65-F5344CB8AC3E}">
        <p14:creationId xmlns:p14="http://schemas.microsoft.com/office/powerpoint/2010/main" val="10359570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C63EDEC-BB94-4EA8-9F33-1F68F3F7AC5E}" type="slidenum">
              <a:rPr lang="es-ES" smtClean="0"/>
              <a:t>7</a:t>
            </a:fld>
            <a:endParaRPr lang="es-ES" dirty="0"/>
          </a:p>
        </p:txBody>
      </p:sp>
    </p:spTree>
    <p:extLst>
      <p:ext uri="{BB962C8B-B14F-4D97-AF65-F5344CB8AC3E}">
        <p14:creationId xmlns:p14="http://schemas.microsoft.com/office/powerpoint/2010/main" val="1272071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p:cNvSpPr>
            <a:spLocks noGrp="1"/>
          </p:cNvSpPr>
          <p:nvPr>
            <p:ph type="ctrTitle"/>
          </p:nvPr>
        </p:nvSpPr>
        <p:spPr>
          <a:xfrm>
            <a:off x="1097280" y="758952"/>
            <a:ext cx="10058400" cy="3566160"/>
          </a:xfrm>
        </p:spPr>
        <p:txBody>
          <a:bodyPr rtlCol="0" anchor="b">
            <a:normAutofit/>
          </a:bodyPr>
          <a:lstStyle>
            <a:lvl1pPr algn="l">
              <a:lnSpc>
                <a:spcPct val="90000"/>
              </a:lnSpc>
              <a:defRPr sz="8000" spc="-50" baseline="0">
                <a:solidFill>
                  <a:schemeClr val="tx1">
                    <a:lumMod val="85000"/>
                    <a:lumOff val="15000"/>
                  </a:schemeClr>
                </a:solidFill>
              </a:defRPr>
            </a:lvl1pPr>
          </a:lstStyle>
          <a:p>
            <a:pPr rtl="0"/>
            <a:r>
              <a:rPr lang="es-ES" noProof="0"/>
              <a:t>Haga clic para modificar el estilo de título del patrón</a:t>
            </a:r>
            <a:endParaRPr lang="es-ES" noProof="0" dirty="0"/>
          </a:p>
        </p:txBody>
      </p:sp>
      <p:sp>
        <p:nvSpPr>
          <p:cNvPr id="3" name="Subtítulo 2"/>
          <p:cNvSpPr>
            <a:spLocks noGrp="1"/>
          </p:cNvSpPr>
          <p:nvPr>
            <p:ph type="subTitle" idx="1"/>
          </p:nvPr>
        </p:nvSpPr>
        <p:spPr>
          <a:xfrm>
            <a:off x="1100051" y="4645152"/>
            <a:ext cx="10058400" cy="1143000"/>
          </a:xfrm>
        </p:spPr>
        <p:txBody>
          <a:bodyPr lIns="91440" rIns="91440" rtlCol="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pPr rtl="0"/>
            <a:r>
              <a:rPr lang="es-ES" noProof="0"/>
              <a:t>Haga clic para modificar el estilo de subtítulo del patrón</a:t>
            </a:r>
            <a:endParaRPr lang="es-ES" noProof="0" dirty="0"/>
          </a:p>
        </p:txBody>
      </p:sp>
      <p:cxnSp>
        <p:nvCxnSpPr>
          <p:cNvPr id="9" name="Conector recto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Marcador de fecha 3">
            <a:extLst>
              <a:ext uri="{FF2B5EF4-FFF2-40B4-BE49-F238E27FC236}">
                <a16:creationId xmlns:a16="http://schemas.microsoft.com/office/drawing/2014/main" id="{9925CCF1-92C0-4AF3-BFAF-4921631915AB}"/>
              </a:ext>
            </a:extLst>
          </p:cNvPr>
          <p:cNvSpPr>
            <a:spLocks noGrp="1"/>
          </p:cNvSpPr>
          <p:nvPr>
            <p:ph type="dt" sz="half" idx="10"/>
          </p:nvPr>
        </p:nvSpPr>
        <p:spPr/>
        <p:txBody>
          <a:bodyPr rtlCol="0"/>
          <a:lstStyle/>
          <a:p>
            <a:pPr rtl="0"/>
            <a:fld id="{48233FA3-C322-486D-9525-F5C2A402577E}" type="datetime1">
              <a:rPr lang="es-ES" noProof="0" smtClean="0"/>
              <a:t>11/05/2022</a:t>
            </a:fld>
            <a:endParaRPr lang="es-ES" noProof="0" dirty="0"/>
          </a:p>
        </p:txBody>
      </p:sp>
      <p:sp>
        <p:nvSpPr>
          <p:cNvPr id="5" name="Marcador de pie de página 4">
            <a:extLst>
              <a:ext uri="{FF2B5EF4-FFF2-40B4-BE49-F238E27FC236}">
                <a16:creationId xmlns:a16="http://schemas.microsoft.com/office/drawing/2014/main" id="{051A78A9-3DFF-4937-A9F2-5D8CF495F367}"/>
              </a:ext>
            </a:extLst>
          </p:cNvPr>
          <p:cNvSpPr>
            <a:spLocks noGrp="1"/>
          </p:cNvSpPr>
          <p:nvPr>
            <p:ph type="ftr" sz="quarter" idx="11"/>
          </p:nvPr>
        </p:nvSpPr>
        <p:spPr/>
        <p:txBody>
          <a:bodyPr rtlCol="0"/>
          <a:lstStyle/>
          <a:p>
            <a:pPr rtl="0"/>
            <a:endParaRPr lang="es-ES" noProof="0" dirty="0"/>
          </a:p>
        </p:txBody>
      </p:sp>
      <p:sp>
        <p:nvSpPr>
          <p:cNvPr id="6" name="Marcador de posición de número de diapositiva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rtlCol="0"/>
          <a:lstStyle/>
          <a:p>
            <a:pPr rtl="0"/>
            <a:fld id="{3A98EE3D-8CD1-4C3F-BD1C-C98C9596463C}" type="slidenum">
              <a:rPr lang="es-ES" noProof="0" smtClean="0"/>
              <a:t>‹Nº›</a:t>
            </a:fld>
            <a:endParaRPr lang="es-ES" noProof="0" dirty="0"/>
          </a:p>
        </p:txBody>
      </p:sp>
    </p:spTree>
    <p:extLst>
      <p:ext uri="{BB962C8B-B14F-4D97-AF65-F5344CB8AC3E}">
        <p14:creationId xmlns:p14="http://schemas.microsoft.com/office/powerpoint/2010/main" val="1487293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endParaRPr lang="es-ES" noProof="0" dirty="0"/>
          </a:p>
        </p:txBody>
      </p:sp>
      <p:sp>
        <p:nvSpPr>
          <p:cNvPr id="3" name="Marcador de posición de contenido 2"/>
          <p:cNvSpPr>
            <a:spLocks noGrp="1"/>
          </p:cNvSpPr>
          <p:nvPr>
            <p:ph idx="1"/>
          </p:nvPr>
        </p:nvSpPr>
        <p:spPr/>
        <p:txBody>
          <a:bodyPr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7" name="Marcador de fecha 6">
            <a:extLst>
              <a:ext uri="{FF2B5EF4-FFF2-40B4-BE49-F238E27FC236}">
                <a16:creationId xmlns:a16="http://schemas.microsoft.com/office/drawing/2014/main" id="{354D8B55-9EA8-4B81-8E84-9B93B0A27559}"/>
              </a:ext>
            </a:extLst>
          </p:cNvPr>
          <p:cNvSpPr>
            <a:spLocks noGrp="1"/>
          </p:cNvSpPr>
          <p:nvPr>
            <p:ph type="dt" sz="half" idx="10"/>
          </p:nvPr>
        </p:nvSpPr>
        <p:spPr/>
        <p:txBody>
          <a:bodyPr rtlCol="0"/>
          <a:lstStyle/>
          <a:p>
            <a:pPr rtl="0"/>
            <a:fld id="{D9A6DD3D-1007-4431-9B0E-8A3D13A682CF}" type="datetime1">
              <a:rPr lang="es-ES" noProof="0" smtClean="0"/>
              <a:t>11/05/2022</a:t>
            </a:fld>
            <a:endParaRPr lang="es-ES" noProof="0" dirty="0"/>
          </a:p>
        </p:txBody>
      </p:sp>
      <p:sp>
        <p:nvSpPr>
          <p:cNvPr id="8" name="Marcador de pie de página 7">
            <a:extLst>
              <a:ext uri="{FF2B5EF4-FFF2-40B4-BE49-F238E27FC236}">
                <a16:creationId xmlns:a16="http://schemas.microsoft.com/office/drawing/2014/main" id="{062CA021-2578-47CB-822C-BDDFF7223B28}"/>
              </a:ext>
            </a:extLst>
          </p:cNvPr>
          <p:cNvSpPr>
            <a:spLocks noGrp="1"/>
          </p:cNvSpPr>
          <p:nvPr>
            <p:ph type="ftr" sz="quarter" idx="11"/>
          </p:nvPr>
        </p:nvSpPr>
        <p:spPr/>
        <p:txBody>
          <a:bodyPr rtlCol="0"/>
          <a:lstStyle/>
          <a:p>
            <a:pPr rtl="0"/>
            <a:endParaRPr lang="es-ES" noProof="0" dirty="0"/>
          </a:p>
        </p:txBody>
      </p:sp>
      <p:sp>
        <p:nvSpPr>
          <p:cNvPr id="9" name="Marcador de número de diapositiva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rtlCol="0"/>
          <a:lstStyle/>
          <a:p>
            <a:pPr rtl="0"/>
            <a:fld id="{3A98EE3D-8CD1-4C3F-BD1C-C98C9596463C}" type="slidenum">
              <a:rPr lang="es-ES" noProof="0" smtClean="0"/>
              <a:t>‹Nº›</a:t>
            </a:fld>
            <a:endParaRPr lang="es-ES" noProof="0" dirty="0"/>
          </a:p>
        </p:txBody>
      </p:sp>
    </p:spTree>
    <p:extLst>
      <p:ext uri="{BB962C8B-B14F-4D97-AF65-F5344CB8AC3E}">
        <p14:creationId xmlns:p14="http://schemas.microsoft.com/office/powerpoint/2010/main" val="1238980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1"/>
        </a:solidFill>
        <a:effectLst/>
      </p:bgPr>
    </p:bg>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p:cNvSpPr>
            <a:spLocks noGrp="1"/>
          </p:cNvSpPr>
          <p:nvPr>
            <p:ph type="title"/>
          </p:nvPr>
        </p:nvSpPr>
        <p:spPr>
          <a:xfrm>
            <a:off x="1097280" y="758952"/>
            <a:ext cx="10058400" cy="3566160"/>
          </a:xfrm>
        </p:spPr>
        <p:txBody>
          <a:bodyPr rtlCol="0" anchor="b" anchorCtr="0">
            <a:normAutofit/>
          </a:bodyPr>
          <a:lstStyle>
            <a:lvl1pPr>
              <a:lnSpc>
                <a:spcPct val="90000"/>
              </a:lnSpc>
              <a:defRPr sz="8000" b="0">
                <a:solidFill>
                  <a:schemeClr val="tx1">
                    <a:lumMod val="85000"/>
                    <a:lumOff val="15000"/>
                  </a:schemeClr>
                </a:solidFill>
              </a:defRPr>
            </a:lvl1pPr>
          </a:lstStyle>
          <a:p>
            <a:pPr rtl="0"/>
            <a:r>
              <a:rPr lang="es-ES" noProof="0"/>
              <a:t>Haga clic para modificar el estilo de título del patrón</a:t>
            </a:r>
            <a:endParaRPr lang="es-ES" noProof="0" dirty="0"/>
          </a:p>
        </p:txBody>
      </p:sp>
      <p:sp>
        <p:nvSpPr>
          <p:cNvPr id="3" name="Marcador de texto 2"/>
          <p:cNvSpPr>
            <a:spLocks noGrp="1"/>
          </p:cNvSpPr>
          <p:nvPr>
            <p:ph type="body" idx="1"/>
          </p:nvPr>
        </p:nvSpPr>
        <p:spPr>
          <a:xfrm>
            <a:off x="1097280" y="4663440"/>
            <a:ext cx="10058400" cy="1143000"/>
          </a:xfrm>
        </p:spPr>
        <p:txBody>
          <a:bodyPr lIns="91440" rIns="91440" rtlCol="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s-ES" noProof="0"/>
              <a:t>Haga clic para modificar los estilos de texto del patrón</a:t>
            </a:r>
          </a:p>
        </p:txBody>
      </p:sp>
      <p:cxnSp>
        <p:nvCxnSpPr>
          <p:cNvPr id="9" name="Conector recto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Marcador de fecha 6">
            <a:extLst>
              <a:ext uri="{FF2B5EF4-FFF2-40B4-BE49-F238E27FC236}">
                <a16:creationId xmlns:a16="http://schemas.microsoft.com/office/drawing/2014/main" id="{AAF2E137-EC28-48F8-9198-1F02539029B6}"/>
              </a:ext>
            </a:extLst>
          </p:cNvPr>
          <p:cNvSpPr>
            <a:spLocks noGrp="1"/>
          </p:cNvSpPr>
          <p:nvPr>
            <p:ph type="dt" sz="half" idx="10"/>
          </p:nvPr>
        </p:nvSpPr>
        <p:spPr/>
        <p:txBody>
          <a:bodyPr rtlCol="0"/>
          <a:lstStyle/>
          <a:p>
            <a:pPr rtl="0"/>
            <a:fld id="{B18C3E3C-5F33-4F97-B210-E9727AA57220}" type="datetime1">
              <a:rPr lang="es-ES" noProof="0" smtClean="0"/>
              <a:t>11/05/2022</a:t>
            </a:fld>
            <a:endParaRPr lang="es-ES" noProof="0" dirty="0"/>
          </a:p>
        </p:txBody>
      </p:sp>
      <p:sp>
        <p:nvSpPr>
          <p:cNvPr id="8" name="Marcador de pie de página 7">
            <a:extLst>
              <a:ext uri="{FF2B5EF4-FFF2-40B4-BE49-F238E27FC236}">
                <a16:creationId xmlns:a16="http://schemas.microsoft.com/office/drawing/2014/main" id="{189422CD-6F62-4DD6-89EF-07A60B42D219}"/>
              </a:ext>
            </a:extLst>
          </p:cNvPr>
          <p:cNvSpPr>
            <a:spLocks noGrp="1"/>
          </p:cNvSpPr>
          <p:nvPr>
            <p:ph type="ftr" sz="quarter" idx="11"/>
          </p:nvPr>
        </p:nvSpPr>
        <p:spPr/>
        <p:txBody>
          <a:bodyPr rtlCol="0"/>
          <a:lstStyle/>
          <a:p>
            <a:pPr rtl="0"/>
            <a:endParaRPr lang="es-ES" noProof="0" dirty="0"/>
          </a:p>
        </p:txBody>
      </p:sp>
      <p:sp>
        <p:nvSpPr>
          <p:cNvPr id="11" name="Marcador de número de diapositiva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rtlCol="0"/>
          <a:lstStyle/>
          <a:p>
            <a:pPr rtl="0"/>
            <a:fld id="{3A98EE3D-8CD1-4C3F-BD1C-C98C9596463C}" type="slidenum">
              <a:rPr lang="es-ES" noProof="0" smtClean="0"/>
              <a:t>‹Nº›</a:t>
            </a:fld>
            <a:endParaRPr lang="es-ES" noProof="0" dirty="0"/>
          </a:p>
        </p:txBody>
      </p:sp>
    </p:spTree>
    <p:extLst>
      <p:ext uri="{BB962C8B-B14F-4D97-AF65-F5344CB8AC3E}">
        <p14:creationId xmlns:p14="http://schemas.microsoft.com/office/powerpoint/2010/main" val="822331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ítulo 7"/>
          <p:cNvSpPr>
            <a:spLocks noGrp="1"/>
          </p:cNvSpPr>
          <p:nvPr>
            <p:ph type="title"/>
          </p:nvPr>
        </p:nvSpPr>
        <p:spPr>
          <a:xfrm>
            <a:off x="1097280" y="286603"/>
            <a:ext cx="10058400" cy="1450757"/>
          </a:xfrm>
        </p:spPr>
        <p:txBody>
          <a:bodyPr rtlCol="0"/>
          <a:lstStyle/>
          <a:p>
            <a:pPr rtl="0"/>
            <a:r>
              <a:rPr lang="es-ES" noProof="0"/>
              <a:t>Haga clic para modificar el estilo de título del patrón</a:t>
            </a:r>
            <a:endParaRPr lang="es-ES" noProof="0" dirty="0"/>
          </a:p>
        </p:txBody>
      </p:sp>
      <p:sp>
        <p:nvSpPr>
          <p:cNvPr id="3" name="Marcador de posición de contenido 2"/>
          <p:cNvSpPr>
            <a:spLocks noGrp="1"/>
          </p:cNvSpPr>
          <p:nvPr>
            <p:ph sz="half" idx="1"/>
          </p:nvPr>
        </p:nvSpPr>
        <p:spPr>
          <a:xfrm>
            <a:off x="1097280" y="2120900"/>
            <a:ext cx="4639736" cy="3748193"/>
          </a:xfrm>
        </p:spPr>
        <p:txBody>
          <a:bodyPr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4" name="Marcador de posición de contenido 3"/>
          <p:cNvSpPr>
            <a:spLocks noGrp="1"/>
          </p:cNvSpPr>
          <p:nvPr>
            <p:ph sz="half" idx="2"/>
          </p:nvPr>
        </p:nvSpPr>
        <p:spPr>
          <a:xfrm>
            <a:off x="6515944" y="2120900"/>
            <a:ext cx="4639736" cy="3748194"/>
          </a:xfrm>
        </p:spPr>
        <p:txBody>
          <a:bodyPr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2" name="Marcador de fecha 1">
            <a:extLst>
              <a:ext uri="{FF2B5EF4-FFF2-40B4-BE49-F238E27FC236}">
                <a16:creationId xmlns:a16="http://schemas.microsoft.com/office/drawing/2014/main" id="{5782D47D-B0DC-4C40-BCC6-BBBA32584A38}"/>
              </a:ext>
            </a:extLst>
          </p:cNvPr>
          <p:cNvSpPr>
            <a:spLocks noGrp="1"/>
          </p:cNvSpPr>
          <p:nvPr>
            <p:ph type="dt" sz="half" idx="10"/>
          </p:nvPr>
        </p:nvSpPr>
        <p:spPr/>
        <p:txBody>
          <a:bodyPr rtlCol="0"/>
          <a:lstStyle/>
          <a:p>
            <a:pPr rtl="0"/>
            <a:fld id="{488E1951-676F-4919-8708-D1CBCB74B51D}" type="datetime1">
              <a:rPr lang="es-ES" noProof="0" smtClean="0"/>
              <a:t>11/05/2022</a:t>
            </a:fld>
            <a:endParaRPr lang="es-ES" noProof="0" dirty="0"/>
          </a:p>
        </p:txBody>
      </p:sp>
      <p:sp>
        <p:nvSpPr>
          <p:cNvPr id="9" name="Marcador de pie de página 8">
            <a:extLst>
              <a:ext uri="{FF2B5EF4-FFF2-40B4-BE49-F238E27FC236}">
                <a16:creationId xmlns:a16="http://schemas.microsoft.com/office/drawing/2014/main" id="{4690D34E-7EBD-44B2-83CA-4C126A18D7EF}"/>
              </a:ext>
            </a:extLst>
          </p:cNvPr>
          <p:cNvSpPr>
            <a:spLocks noGrp="1"/>
          </p:cNvSpPr>
          <p:nvPr>
            <p:ph type="ftr" sz="quarter" idx="11"/>
          </p:nvPr>
        </p:nvSpPr>
        <p:spPr/>
        <p:txBody>
          <a:bodyPr rtlCol="0"/>
          <a:lstStyle/>
          <a:p>
            <a:pPr rtl="0"/>
            <a:endParaRPr lang="es-ES" noProof="0" dirty="0"/>
          </a:p>
        </p:txBody>
      </p:sp>
      <p:sp>
        <p:nvSpPr>
          <p:cNvPr id="10" name="Marcador de posición de número de diapositiva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rtlCol="0"/>
          <a:lstStyle/>
          <a:p>
            <a:pPr rtl="0"/>
            <a:fld id="{3A98EE3D-8CD1-4C3F-BD1C-C98C9596463C}" type="slidenum">
              <a:rPr lang="es-ES" noProof="0" smtClean="0"/>
              <a:t>‹Nº›</a:t>
            </a:fld>
            <a:endParaRPr lang="es-ES" noProof="0" dirty="0"/>
          </a:p>
        </p:txBody>
      </p:sp>
    </p:spTree>
    <p:extLst>
      <p:ext uri="{BB962C8B-B14F-4D97-AF65-F5344CB8AC3E}">
        <p14:creationId xmlns:p14="http://schemas.microsoft.com/office/powerpoint/2010/main" val="2757611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ítulo 9"/>
          <p:cNvSpPr>
            <a:spLocks noGrp="1"/>
          </p:cNvSpPr>
          <p:nvPr>
            <p:ph type="title"/>
          </p:nvPr>
        </p:nvSpPr>
        <p:spPr>
          <a:xfrm>
            <a:off x="1097280" y="286603"/>
            <a:ext cx="10058400" cy="1450757"/>
          </a:xfrm>
        </p:spPr>
        <p:txBody>
          <a:bodyPr rtlCol="0"/>
          <a:lstStyle/>
          <a:p>
            <a:pPr rtl="0"/>
            <a:r>
              <a:rPr lang="es-ES" noProof="0"/>
              <a:t>Haga clic para modificar el estilo de título del patrón</a:t>
            </a:r>
            <a:endParaRPr lang="es-ES" noProof="0" dirty="0"/>
          </a:p>
        </p:txBody>
      </p:sp>
      <p:sp>
        <p:nvSpPr>
          <p:cNvPr id="3" name="Marcador de texto 2"/>
          <p:cNvSpPr>
            <a:spLocks noGrp="1"/>
          </p:cNvSpPr>
          <p:nvPr>
            <p:ph type="body" idx="1"/>
          </p:nvPr>
        </p:nvSpPr>
        <p:spPr>
          <a:xfrm>
            <a:off x="1097280" y="2057400"/>
            <a:ext cx="4639736" cy="736282"/>
          </a:xfrm>
        </p:spPr>
        <p:txBody>
          <a:bodyPr lIns="91440" rIns="91440" rtlCol="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modificar los estilos de texto del patrón</a:t>
            </a:r>
          </a:p>
        </p:txBody>
      </p:sp>
      <p:sp>
        <p:nvSpPr>
          <p:cNvPr id="4" name="Marcador de posición de contenido 3"/>
          <p:cNvSpPr>
            <a:spLocks noGrp="1"/>
          </p:cNvSpPr>
          <p:nvPr>
            <p:ph sz="half" idx="2"/>
          </p:nvPr>
        </p:nvSpPr>
        <p:spPr>
          <a:xfrm>
            <a:off x="1097280" y="2958274"/>
            <a:ext cx="4639736" cy="2910821"/>
          </a:xfrm>
        </p:spPr>
        <p:txBody>
          <a:bodyPr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5" name="Marcador de posición de texto 4"/>
          <p:cNvSpPr>
            <a:spLocks noGrp="1"/>
          </p:cNvSpPr>
          <p:nvPr>
            <p:ph type="body" sz="quarter" idx="3"/>
          </p:nvPr>
        </p:nvSpPr>
        <p:spPr>
          <a:xfrm>
            <a:off x="6515944" y="2057400"/>
            <a:ext cx="4639736" cy="736282"/>
          </a:xfrm>
        </p:spPr>
        <p:txBody>
          <a:bodyPr lIns="91440" rIns="91440" rtlCol="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modificar los estilos de texto del patrón</a:t>
            </a:r>
          </a:p>
        </p:txBody>
      </p:sp>
      <p:sp>
        <p:nvSpPr>
          <p:cNvPr id="6" name="Marcador de posición de contenido 5"/>
          <p:cNvSpPr>
            <a:spLocks noGrp="1"/>
          </p:cNvSpPr>
          <p:nvPr>
            <p:ph sz="quarter" idx="4"/>
          </p:nvPr>
        </p:nvSpPr>
        <p:spPr>
          <a:xfrm>
            <a:off x="6515944" y="2958273"/>
            <a:ext cx="4639736" cy="2910821"/>
          </a:xfrm>
        </p:spPr>
        <p:txBody>
          <a:bodyPr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2" name="Marcador de fecha 1">
            <a:extLst>
              <a:ext uri="{FF2B5EF4-FFF2-40B4-BE49-F238E27FC236}">
                <a16:creationId xmlns:a16="http://schemas.microsoft.com/office/drawing/2014/main" id="{8AF8A515-AA94-45D1-9223-5C2272618D85}"/>
              </a:ext>
            </a:extLst>
          </p:cNvPr>
          <p:cNvSpPr>
            <a:spLocks noGrp="1"/>
          </p:cNvSpPr>
          <p:nvPr>
            <p:ph type="dt" sz="half" idx="10"/>
          </p:nvPr>
        </p:nvSpPr>
        <p:spPr/>
        <p:txBody>
          <a:bodyPr rtlCol="0"/>
          <a:lstStyle/>
          <a:p>
            <a:pPr rtl="0"/>
            <a:fld id="{018B6680-7098-44B7-83E1-5EBD657592DE}" type="datetime1">
              <a:rPr lang="es-ES" noProof="0" smtClean="0"/>
              <a:t>11/05/2022</a:t>
            </a:fld>
            <a:endParaRPr lang="es-ES" noProof="0" dirty="0"/>
          </a:p>
        </p:txBody>
      </p:sp>
      <p:sp>
        <p:nvSpPr>
          <p:cNvPr id="11" name="Marcador de pie de página 10">
            <a:extLst>
              <a:ext uri="{FF2B5EF4-FFF2-40B4-BE49-F238E27FC236}">
                <a16:creationId xmlns:a16="http://schemas.microsoft.com/office/drawing/2014/main" id="{D052F5BC-98E0-4D60-AD67-9547738B7DD4}"/>
              </a:ext>
            </a:extLst>
          </p:cNvPr>
          <p:cNvSpPr>
            <a:spLocks noGrp="1"/>
          </p:cNvSpPr>
          <p:nvPr>
            <p:ph type="ftr" sz="quarter" idx="11"/>
          </p:nvPr>
        </p:nvSpPr>
        <p:spPr/>
        <p:txBody>
          <a:bodyPr rtlCol="0"/>
          <a:lstStyle/>
          <a:p>
            <a:pPr rtl="0"/>
            <a:endParaRPr lang="es-ES" noProof="0" dirty="0"/>
          </a:p>
        </p:txBody>
      </p:sp>
      <p:sp>
        <p:nvSpPr>
          <p:cNvPr id="12" name="Marcador de posición de número de diapositiva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rtlCol="0"/>
          <a:lstStyle/>
          <a:p>
            <a:pPr rtl="0"/>
            <a:fld id="{3A98EE3D-8CD1-4C3F-BD1C-C98C9596463C}" type="slidenum">
              <a:rPr lang="es-ES" noProof="0" smtClean="0"/>
              <a:t>‹Nº›</a:t>
            </a:fld>
            <a:endParaRPr lang="es-ES" noProof="0" dirty="0"/>
          </a:p>
        </p:txBody>
      </p:sp>
    </p:spTree>
    <p:extLst>
      <p:ext uri="{BB962C8B-B14F-4D97-AF65-F5344CB8AC3E}">
        <p14:creationId xmlns:p14="http://schemas.microsoft.com/office/powerpoint/2010/main" val="1802808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endParaRPr lang="es-ES" noProof="0" dirty="0"/>
          </a:p>
        </p:txBody>
      </p:sp>
      <p:sp>
        <p:nvSpPr>
          <p:cNvPr id="6" name="Marcador de fecha 5">
            <a:extLst>
              <a:ext uri="{FF2B5EF4-FFF2-40B4-BE49-F238E27FC236}">
                <a16:creationId xmlns:a16="http://schemas.microsoft.com/office/drawing/2014/main" id="{7392073F-158F-44A3-8913-917AFFC1BC20}"/>
              </a:ext>
            </a:extLst>
          </p:cNvPr>
          <p:cNvSpPr>
            <a:spLocks noGrp="1"/>
          </p:cNvSpPr>
          <p:nvPr>
            <p:ph type="dt" sz="half" idx="10"/>
          </p:nvPr>
        </p:nvSpPr>
        <p:spPr/>
        <p:txBody>
          <a:bodyPr rtlCol="0"/>
          <a:lstStyle/>
          <a:p>
            <a:pPr rtl="0"/>
            <a:fld id="{425541C9-2B34-4DE7-8BD0-64853908EC78}" type="datetime1">
              <a:rPr lang="es-ES" noProof="0" smtClean="0"/>
              <a:t>11/05/2022</a:t>
            </a:fld>
            <a:endParaRPr lang="es-ES" noProof="0" dirty="0"/>
          </a:p>
        </p:txBody>
      </p:sp>
      <p:sp>
        <p:nvSpPr>
          <p:cNvPr id="7" name="Marcador de pie de página 6">
            <a:extLst>
              <a:ext uri="{FF2B5EF4-FFF2-40B4-BE49-F238E27FC236}">
                <a16:creationId xmlns:a16="http://schemas.microsoft.com/office/drawing/2014/main" id="{EED72207-24CA-42B7-A975-2F8E41CBA904}"/>
              </a:ext>
            </a:extLst>
          </p:cNvPr>
          <p:cNvSpPr>
            <a:spLocks noGrp="1"/>
          </p:cNvSpPr>
          <p:nvPr>
            <p:ph type="ftr" sz="quarter" idx="11"/>
          </p:nvPr>
        </p:nvSpPr>
        <p:spPr/>
        <p:txBody>
          <a:bodyPr rtlCol="0"/>
          <a:lstStyle/>
          <a:p>
            <a:pPr rtl="0"/>
            <a:endParaRPr lang="es-ES" noProof="0" dirty="0"/>
          </a:p>
        </p:txBody>
      </p:sp>
      <p:sp>
        <p:nvSpPr>
          <p:cNvPr id="8" name="Marcador de número de diapositiva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rtlCol="0"/>
          <a:lstStyle/>
          <a:p>
            <a:pPr rtl="0"/>
            <a:fld id="{3A98EE3D-8CD1-4C3F-BD1C-C98C9596463C}" type="slidenum">
              <a:rPr lang="es-ES" noProof="0" smtClean="0"/>
              <a:t>‹Nº›</a:t>
            </a:fld>
            <a:endParaRPr lang="es-ES" noProof="0" dirty="0"/>
          </a:p>
        </p:txBody>
      </p:sp>
    </p:spTree>
    <p:extLst>
      <p:ext uri="{BB962C8B-B14F-4D97-AF65-F5344CB8AC3E}">
        <p14:creationId xmlns:p14="http://schemas.microsoft.com/office/powerpoint/2010/main" val="2501771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Marcador de fecha 1">
            <a:extLst>
              <a:ext uri="{FF2B5EF4-FFF2-40B4-BE49-F238E27FC236}">
                <a16:creationId xmlns:a16="http://schemas.microsoft.com/office/drawing/2014/main" id="{94E9223F-721F-47BF-9FD5-0F8D12FF0DE1}"/>
              </a:ext>
            </a:extLst>
          </p:cNvPr>
          <p:cNvSpPr>
            <a:spLocks noGrp="1"/>
          </p:cNvSpPr>
          <p:nvPr>
            <p:ph type="dt" sz="half" idx="10"/>
          </p:nvPr>
        </p:nvSpPr>
        <p:spPr/>
        <p:txBody>
          <a:bodyPr rtlCol="0"/>
          <a:lstStyle/>
          <a:p>
            <a:pPr rtl="0"/>
            <a:fld id="{2A705853-737B-419B-88D6-378BF02A9277}" type="datetime1">
              <a:rPr lang="es-ES" noProof="0" smtClean="0"/>
              <a:t>11/05/2022</a:t>
            </a:fld>
            <a:endParaRPr lang="es-ES" noProof="0" dirty="0"/>
          </a:p>
        </p:txBody>
      </p:sp>
      <p:sp>
        <p:nvSpPr>
          <p:cNvPr id="3" name="Marcador de pie de página 2">
            <a:extLst>
              <a:ext uri="{FF2B5EF4-FFF2-40B4-BE49-F238E27FC236}">
                <a16:creationId xmlns:a16="http://schemas.microsoft.com/office/drawing/2014/main" id="{05915714-6BBA-4593-8591-4E26F7D58D9F}"/>
              </a:ext>
            </a:extLst>
          </p:cNvPr>
          <p:cNvSpPr>
            <a:spLocks noGrp="1"/>
          </p:cNvSpPr>
          <p:nvPr>
            <p:ph type="ftr" sz="quarter" idx="11"/>
          </p:nvPr>
        </p:nvSpPr>
        <p:spPr/>
        <p:txBody>
          <a:bodyPr rtlCol="0"/>
          <a:lstStyle/>
          <a:p>
            <a:pPr rtl="0"/>
            <a:endParaRPr lang="es-ES" noProof="0" dirty="0"/>
          </a:p>
        </p:txBody>
      </p:sp>
      <p:sp>
        <p:nvSpPr>
          <p:cNvPr id="4" name="Marcador de número de diapositiva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rtlCol="0"/>
          <a:lstStyle/>
          <a:p>
            <a:pPr rtl="0"/>
            <a:fld id="{3A98EE3D-8CD1-4C3F-BD1C-C98C9596463C}" type="slidenum">
              <a:rPr lang="es-ES" noProof="0" smtClean="0"/>
              <a:t>‹Nº›</a:t>
            </a:fld>
            <a:endParaRPr lang="es-ES" noProof="0" dirty="0"/>
          </a:p>
        </p:txBody>
      </p:sp>
    </p:spTree>
    <p:extLst>
      <p:ext uri="{BB962C8B-B14F-4D97-AF65-F5344CB8AC3E}">
        <p14:creationId xmlns:p14="http://schemas.microsoft.com/office/powerpoint/2010/main" val="3150701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leyenda">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p:cNvSpPr>
            <a:spLocks noGrp="1"/>
          </p:cNvSpPr>
          <p:nvPr>
            <p:ph type="title"/>
          </p:nvPr>
        </p:nvSpPr>
        <p:spPr>
          <a:xfrm>
            <a:off x="643466" y="786383"/>
            <a:ext cx="3517567" cy="2093975"/>
          </a:xfrm>
        </p:spPr>
        <p:txBody>
          <a:bodyPr rtlCol="0" anchor="b">
            <a:normAutofit/>
          </a:bodyPr>
          <a:lstStyle>
            <a:lvl1pPr>
              <a:lnSpc>
                <a:spcPct val="90000"/>
              </a:lnSpc>
              <a:defRPr sz="3600" b="0">
                <a:solidFill>
                  <a:srgbClr val="FFFFFF"/>
                </a:solidFill>
              </a:defRPr>
            </a:lvl1pPr>
          </a:lstStyle>
          <a:p>
            <a:pPr rtl="0"/>
            <a:r>
              <a:rPr lang="es-ES" noProof="0"/>
              <a:t>Haga clic para modificar el estilo de título del patrón</a:t>
            </a:r>
            <a:endParaRPr lang="es-ES" noProof="0" dirty="0"/>
          </a:p>
        </p:txBody>
      </p:sp>
      <p:sp>
        <p:nvSpPr>
          <p:cNvPr id="3" name="Marcador de posición de contenido 2"/>
          <p:cNvSpPr>
            <a:spLocks noGrp="1"/>
          </p:cNvSpPr>
          <p:nvPr>
            <p:ph idx="1"/>
          </p:nvPr>
        </p:nvSpPr>
        <p:spPr>
          <a:xfrm>
            <a:off x="5458984" y="812799"/>
            <a:ext cx="5928344" cy="5294757"/>
          </a:xfrm>
        </p:spPr>
        <p:txBody>
          <a:bodyPr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4" name="Marcador de posición de texto 3"/>
          <p:cNvSpPr>
            <a:spLocks noGrp="1"/>
          </p:cNvSpPr>
          <p:nvPr>
            <p:ph type="body" sz="half" idx="2" hasCustomPrompt="1"/>
          </p:nvPr>
        </p:nvSpPr>
        <p:spPr>
          <a:xfrm>
            <a:off x="643465" y="3043050"/>
            <a:ext cx="3517567" cy="3064505"/>
          </a:xfrm>
        </p:spPr>
        <p:txBody>
          <a:bodyPr lIns="91440" rIns="91440" rtlCol="0">
            <a:normAutofit/>
          </a:bodyPr>
          <a:lstStyle>
            <a:lvl1pPr marL="0" indent="0" rtl="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ES" noProof="0" dirty="0"/>
              <a:t>Haga clic para modificar los estilos de texto del patrón</a:t>
            </a:r>
          </a:p>
        </p:txBody>
      </p:sp>
      <p:sp>
        <p:nvSpPr>
          <p:cNvPr id="5" name="Marcador de fecha 4"/>
          <p:cNvSpPr>
            <a:spLocks noGrp="1"/>
          </p:cNvSpPr>
          <p:nvPr>
            <p:ph type="dt" sz="half" idx="10"/>
          </p:nvPr>
        </p:nvSpPr>
        <p:spPr>
          <a:xfrm>
            <a:off x="643464" y="6446520"/>
            <a:ext cx="3517568" cy="365125"/>
          </a:xfrm>
        </p:spPr>
        <p:txBody>
          <a:bodyPr rtlCol="0"/>
          <a:lstStyle>
            <a:lvl1pPr algn="l">
              <a:defRPr/>
            </a:lvl1pPr>
          </a:lstStyle>
          <a:p>
            <a:pPr rtl="0"/>
            <a:fld id="{18EB8EEA-5D2E-4A84-A0FE-A16B020ED21B}" type="datetime1">
              <a:rPr lang="es-ES" noProof="0" smtClean="0"/>
              <a:t>11/05/2022</a:t>
            </a:fld>
            <a:endParaRPr lang="es-ES" noProof="0" dirty="0"/>
          </a:p>
        </p:txBody>
      </p:sp>
      <p:sp>
        <p:nvSpPr>
          <p:cNvPr id="6" name="Marcador de pie de página 5"/>
          <p:cNvSpPr>
            <a:spLocks noGrp="1"/>
          </p:cNvSpPr>
          <p:nvPr>
            <p:ph type="ftr" sz="quarter" idx="11"/>
          </p:nvPr>
        </p:nvSpPr>
        <p:spPr>
          <a:xfrm>
            <a:off x="5458983" y="6446520"/>
            <a:ext cx="5334019" cy="365125"/>
          </a:xfrm>
        </p:spPr>
        <p:txBody>
          <a:bodyPr rtlCol="0"/>
          <a:lstStyle>
            <a:lvl1pPr algn="l">
              <a:defRPr>
                <a:solidFill>
                  <a:schemeClr val="tx2"/>
                </a:solidFill>
              </a:defRPr>
            </a:lvl1pPr>
          </a:lstStyle>
          <a:p>
            <a:pPr rtl="0"/>
            <a:endParaRPr lang="es-ES" noProof="0" dirty="0"/>
          </a:p>
        </p:txBody>
      </p:sp>
      <p:sp>
        <p:nvSpPr>
          <p:cNvPr id="7" name="Marcador de posición de número de diapositiva 6"/>
          <p:cNvSpPr>
            <a:spLocks noGrp="1"/>
          </p:cNvSpPr>
          <p:nvPr>
            <p:ph type="sldNum" sz="quarter" idx="12"/>
          </p:nvPr>
        </p:nvSpPr>
        <p:spPr/>
        <p:txBody>
          <a:bodyPr rtlCol="0"/>
          <a:lstStyle>
            <a:lvl1pPr>
              <a:defRPr>
                <a:solidFill>
                  <a:schemeClr val="tx2"/>
                </a:solidFill>
              </a:defRPr>
            </a:lvl1pPr>
          </a:lstStyle>
          <a:p>
            <a:pPr rtl="0"/>
            <a:fld id="{3A98EE3D-8CD1-4C3F-BD1C-C98C9596463C}" type="slidenum">
              <a:rPr lang="es-ES" noProof="0" smtClean="0"/>
              <a:pPr rtl="0"/>
              <a:t>‹Nº›</a:t>
            </a:fld>
            <a:endParaRPr lang="es-ES" noProof="0" dirty="0"/>
          </a:p>
        </p:txBody>
      </p:sp>
    </p:spTree>
    <p:extLst>
      <p:ext uri="{BB962C8B-B14F-4D97-AF65-F5344CB8AC3E}">
        <p14:creationId xmlns:p14="http://schemas.microsoft.com/office/powerpoint/2010/main" val="801302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leyenda">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Marcador de posición de imagen 2"/>
          <p:cNvSpPr>
            <a:spLocks noGrp="1" noChangeAspect="1"/>
          </p:cNvSpPr>
          <p:nvPr>
            <p:ph type="pic" idx="1"/>
          </p:nvPr>
        </p:nvSpPr>
        <p:spPr>
          <a:xfrm>
            <a:off x="15" y="0"/>
            <a:ext cx="12191985" cy="4578350"/>
          </a:xfrm>
          <a:solidFill>
            <a:schemeClr val="bg1">
              <a:lumMod val="85000"/>
            </a:schemeClr>
          </a:solidFill>
        </p:spPr>
        <p:txBody>
          <a:bodyPr lIns="457200" tIns="457200"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s-ES" noProof="0"/>
              <a:t>Haga clic en el icono para agregar una imagen</a:t>
            </a:r>
            <a:endParaRPr lang="es-ES" noProof="0" dirty="0"/>
          </a:p>
        </p:txBody>
      </p:sp>
      <p:sp>
        <p:nvSpPr>
          <p:cNvPr id="2" name="Título 1"/>
          <p:cNvSpPr>
            <a:spLocks noGrp="1"/>
          </p:cNvSpPr>
          <p:nvPr>
            <p:ph type="title"/>
          </p:nvPr>
        </p:nvSpPr>
        <p:spPr>
          <a:xfrm>
            <a:off x="1097279" y="4799362"/>
            <a:ext cx="10113645" cy="743682"/>
          </a:xfrm>
        </p:spPr>
        <p:txBody>
          <a:bodyPr tIns="0" bIns="0" rtlCol="0" anchor="b">
            <a:noAutofit/>
          </a:bodyPr>
          <a:lstStyle>
            <a:lvl1pPr>
              <a:defRPr sz="3600" b="0">
                <a:solidFill>
                  <a:srgbClr val="FFFFFF"/>
                </a:solidFill>
              </a:defRPr>
            </a:lvl1pPr>
          </a:lstStyle>
          <a:p>
            <a:pPr rtl="0"/>
            <a:r>
              <a:rPr lang="es-ES" noProof="0"/>
              <a:t>Haga clic para modificar el estilo de título del patrón</a:t>
            </a:r>
            <a:endParaRPr lang="es-ES" noProof="0" dirty="0"/>
          </a:p>
        </p:txBody>
      </p:sp>
      <p:sp>
        <p:nvSpPr>
          <p:cNvPr id="4" name="Marcador de posición de texto 3"/>
          <p:cNvSpPr>
            <a:spLocks noGrp="1"/>
          </p:cNvSpPr>
          <p:nvPr>
            <p:ph type="body" sz="half" idx="2"/>
          </p:nvPr>
        </p:nvSpPr>
        <p:spPr>
          <a:xfrm>
            <a:off x="1097279" y="5715000"/>
            <a:ext cx="10113264" cy="609600"/>
          </a:xfrm>
        </p:spPr>
        <p:txBody>
          <a:bodyPr lIns="91440" tIns="0" rIns="91440" bIns="0" rtlCol="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ES" noProof="0"/>
              <a:t>Haga clic para modificar los estilos de texto del patrón</a:t>
            </a:r>
          </a:p>
        </p:txBody>
      </p:sp>
      <p:sp>
        <p:nvSpPr>
          <p:cNvPr id="5" name="Marcador de fecha 4"/>
          <p:cNvSpPr>
            <a:spLocks noGrp="1"/>
          </p:cNvSpPr>
          <p:nvPr>
            <p:ph type="dt" sz="half" idx="10"/>
          </p:nvPr>
        </p:nvSpPr>
        <p:spPr/>
        <p:txBody>
          <a:bodyPr rtlCol="0"/>
          <a:lstStyle>
            <a:lvl1pPr>
              <a:defRPr/>
            </a:lvl1pPr>
          </a:lstStyle>
          <a:p>
            <a:pPr rtl="0"/>
            <a:fld id="{FF6C614E-8FE0-47DD-82B6-EBC4EC8CFF78}" type="datetime1">
              <a:rPr lang="es-ES" noProof="0" smtClean="0"/>
              <a:t>11/05/2022</a:t>
            </a:fld>
            <a:endParaRPr lang="es-ES" noProof="0" dirty="0"/>
          </a:p>
        </p:txBody>
      </p:sp>
      <p:sp>
        <p:nvSpPr>
          <p:cNvPr id="6" name="Marcador de posición de pie de página 5"/>
          <p:cNvSpPr>
            <a:spLocks noGrp="1"/>
          </p:cNvSpPr>
          <p:nvPr>
            <p:ph type="ftr" sz="quarter" idx="11"/>
          </p:nvPr>
        </p:nvSpPr>
        <p:spPr>
          <a:xfrm>
            <a:off x="1097279" y="6446838"/>
            <a:ext cx="6818262" cy="365125"/>
          </a:xfrm>
        </p:spPr>
        <p:txBody>
          <a:bodyPr rtlCol="0"/>
          <a:lstStyle/>
          <a:p>
            <a:pPr algn="l" rtl="0"/>
            <a:endParaRPr lang="es-ES" noProof="0" dirty="0"/>
          </a:p>
        </p:txBody>
      </p:sp>
      <p:sp>
        <p:nvSpPr>
          <p:cNvPr id="7" name="Marcador de número de diapositiva 6"/>
          <p:cNvSpPr>
            <a:spLocks noGrp="1"/>
          </p:cNvSpPr>
          <p:nvPr>
            <p:ph type="sldNum" sz="quarter" idx="12"/>
          </p:nvPr>
        </p:nvSpPr>
        <p:spPr/>
        <p:txBody>
          <a:bodyPr rtlCol="0"/>
          <a:lstStyle/>
          <a:p>
            <a:pPr rtl="0"/>
            <a:fld id="{3A98EE3D-8CD1-4C3F-BD1C-C98C9596463C}" type="slidenum">
              <a:rPr lang="es-ES" noProof="0" smtClean="0"/>
              <a:t>‹Nº›</a:t>
            </a:fld>
            <a:endParaRPr lang="es-ES" noProof="0" dirty="0"/>
          </a:p>
        </p:txBody>
      </p:sp>
    </p:spTree>
    <p:extLst>
      <p:ext uri="{BB962C8B-B14F-4D97-AF65-F5344CB8AC3E}">
        <p14:creationId xmlns:p14="http://schemas.microsoft.com/office/powerpoint/2010/main" val="2258826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Marcador de título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pPr rtl="0"/>
            <a:r>
              <a:rPr lang="es-ES" noProof="0" dirty="0"/>
              <a:t>Haga clic para modificar el estilo de título del patrón</a:t>
            </a:r>
          </a:p>
        </p:txBody>
      </p:sp>
      <p:sp>
        <p:nvSpPr>
          <p:cNvPr id="3" name="Marcador de texto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rtl="0"/>
            <a:r>
              <a:rPr lang="es-ES" noProof="0" dirty="0"/>
              <a:t>Haga clic para modificar los estilos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4" name="Marcador de fecha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pPr rtl="0"/>
            <a:fld id="{3A395992-2030-4B1D-B418-D498AFCFA3BC}" type="datetime1">
              <a:rPr lang="es-ES" noProof="0" smtClean="0"/>
              <a:t>11/05/2022</a:t>
            </a:fld>
            <a:endParaRPr lang="es-ES" noProof="0" dirty="0"/>
          </a:p>
        </p:txBody>
      </p:sp>
      <p:sp>
        <p:nvSpPr>
          <p:cNvPr id="5" name="Marcador de posición de pie de página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pPr rtl="0"/>
            <a:endParaRPr lang="es-ES" noProof="0" dirty="0"/>
          </a:p>
        </p:txBody>
      </p:sp>
      <p:sp>
        <p:nvSpPr>
          <p:cNvPr id="6" name="Marcador de número de diapositiva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900">
                <a:solidFill>
                  <a:srgbClr val="FFFFFF"/>
                </a:solidFill>
              </a:defRPr>
            </a:lvl1pPr>
          </a:lstStyle>
          <a:p>
            <a:pPr rtl="0"/>
            <a:fld id="{3A98EE3D-8CD1-4C3F-BD1C-C98C9596463C}" type="slidenum">
              <a:rPr lang="es-ES" noProof="0" smtClean="0"/>
              <a:t>‹Nº›</a:t>
            </a:fld>
            <a:endParaRPr lang="es-ES" noProof="0" dirty="0"/>
          </a:p>
        </p:txBody>
      </p:sp>
      <p:cxnSp>
        <p:nvCxnSpPr>
          <p:cNvPr id="10" name="Conector recto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60147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sz="46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hemeOverride" Target="../theme/themeOverride3.xml"/><Relationship Id="rId4" Type="http://schemas.openxmlformats.org/officeDocument/2006/relationships/image" Target="../media/image3.emf"/></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mlDrawing" Target="../drawings/vmlDrawing1.vml"/><Relationship Id="rId1" Type="http://schemas.openxmlformats.org/officeDocument/2006/relationships/themeOverride" Target="../theme/themeOverride4.xml"/><Relationship Id="rId5" Type="http://schemas.openxmlformats.org/officeDocument/2006/relationships/image" Target="../media/image4.emf"/><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hemeOverride" Target="../theme/themeOverride5.xml"/><Relationship Id="rId6" Type="http://schemas.openxmlformats.org/officeDocument/2006/relationships/image" Target="../media/image7.emf"/><Relationship Id="rId5" Type="http://schemas.openxmlformats.org/officeDocument/2006/relationships/image" Target="../media/image6.pn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9.png"/><Relationship Id="rId2" Type="http://schemas.openxmlformats.org/officeDocument/2006/relationships/vmlDrawing" Target="../drawings/vmlDrawing2.vml"/><Relationship Id="rId1" Type="http://schemas.openxmlformats.org/officeDocument/2006/relationships/themeOverride" Target="../theme/themeOverride6.xml"/><Relationship Id="rId6" Type="http://schemas.openxmlformats.org/officeDocument/2006/relationships/image" Target="../media/image8.png"/><Relationship Id="rId5" Type="http://schemas.openxmlformats.org/officeDocument/2006/relationships/image" Target="../media/image6.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hemeOverride" Target="../theme/themeOverride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ángulo 23">
            <a:extLst>
              <a:ext uri="{FF2B5EF4-FFF2-40B4-BE49-F238E27FC236}">
                <a16:creationId xmlns:a16="http://schemas.microsoft.com/office/drawing/2014/main" id="{F452A527-3631-41ED-858D-3777A7D14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dirty="0">
              <a:ln>
                <a:noFill/>
              </a:ln>
              <a:solidFill>
                <a:prstClr val="white"/>
              </a:solidFill>
              <a:effectLst/>
              <a:uLnTx/>
              <a:uFillTx/>
              <a:latin typeface="Speak Pro" panose="020F0502020204030204"/>
              <a:ea typeface="+mn-ea"/>
              <a:cs typeface="+mn-cs"/>
            </a:endParaRPr>
          </a:p>
        </p:txBody>
      </p:sp>
      <p:sp>
        <p:nvSpPr>
          <p:cNvPr id="2" name="Título 1">
            <a:extLst>
              <a:ext uri="{FF2B5EF4-FFF2-40B4-BE49-F238E27FC236}">
                <a16:creationId xmlns:a16="http://schemas.microsoft.com/office/drawing/2014/main" id="{9AB2EA78-AEB3-469B-9025-3B17201A457B}"/>
              </a:ext>
            </a:extLst>
          </p:cNvPr>
          <p:cNvSpPr>
            <a:spLocks noGrp="1"/>
          </p:cNvSpPr>
          <p:nvPr>
            <p:ph type="ctrTitle"/>
          </p:nvPr>
        </p:nvSpPr>
        <p:spPr>
          <a:xfrm>
            <a:off x="6729999" y="639097"/>
            <a:ext cx="4990147" cy="3494791"/>
          </a:xfrm>
        </p:spPr>
        <p:txBody>
          <a:bodyPr rtlCol="0">
            <a:normAutofit/>
          </a:bodyPr>
          <a:lstStyle/>
          <a:p>
            <a:r>
              <a:rPr lang="es-ES" dirty="0"/>
              <a:t>Tipos de Liderazgo</a:t>
            </a:r>
          </a:p>
        </p:txBody>
      </p:sp>
      <p:sp>
        <p:nvSpPr>
          <p:cNvPr id="3" name="Subtítulo 2">
            <a:extLst>
              <a:ext uri="{FF2B5EF4-FFF2-40B4-BE49-F238E27FC236}">
                <a16:creationId xmlns:a16="http://schemas.microsoft.com/office/drawing/2014/main" id="{255E1F2F-E259-4EA8-9FFD-3A10AF541859}"/>
              </a:ext>
            </a:extLst>
          </p:cNvPr>
          <p:cNvSpPr>
            <a:spLocks noGrp="1"/>
          </p:cNvSpPr>
          <p:nvPr>
            <p:ph type="subTitle" idx="1"/>
          </p:nvPr>
        </p:nvSpPr>
        <p:spPr>
          <a:xfrm>
            <a:off x="6729999" y="4455621"/>
            <a:ext cx="4829101" cy="1238616"/>
          </a:xfrm>
        </p:spPr>
        <p:txBody>
          <a:bodyPr rtlCol="0">
            <a:normAutofit lnSpcReduction="10000"/>
          </a:bodyPr>
          <a:lstStyle/>
          <a:p>
            <a:r>
              <a:rPr lang="es-ES" dirty="0"/>
              <a:t>Curso: Liderazgo pedagógico para la prevención del Ciberacoso</a:t>
            </a:r>
          </a:p>
          <a:p>
            <a:pPr rtl="0"/>
            <a:endParaRPr lang="es-ES" dirty="0"/>
          </a:p>
        </p:txBody>
      </p:sp>
      <p:pic>
        <p:nvPicPr>
          <p:cNvPr id="6" name="Imagen 5">
            <a:extLst>
              <a:ext uri="{FF2B5EF4-FFF2-40B4-BE49-F238E27FC236}">
                <a16:creationId xmlns:a16="http://schemas.microsoft.com/office/drawing/2014/main" id="{8940CBE3-3F91-419A-A649-32AB388ECA8B}"/>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 y="10"/>
            <a:ext cx="6096000" cy="6857990"/>
          </a:xfrm>
          <a:prstGeom prst="rect">
            <a:avLst/>
          </a:prstGeom>
        </p:spPr>
      </p:pic>
      <p:cxnSp>
        <p:nvCxnSpPr>
          <p:cNvPr id="26" name="Conector recto 25">
            <a:extLst>
              <a:ext uri="{FF2B5EF4-FFF2-40B4-BE49-F238E27FC236}">
                <a16:creationId xmlns:a16="http://schemas.microsoft.com/office/drawing/2014/main" id="{D28A9C89-B313-458F-9C85-515930A51A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05053" y="4294754"/>
            <a:ext cx="43891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59158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A47F5C-50EC-416A-AE8C-6F6BB4225673}"/>
              </a:ext>
            </a:extLst>
          </p:cNvPr>
          <p:cNvSpPr>
            <a:spLocks noGrp="1"/>
          </p:cNvSpPr>
          <p:nvPr>
            <p:ph type="title"/>
          </p:nvPr>
        </p:nvSpPr>
        <p:spPr>
          <a:xfrm>
            <a:off x="1097280" y="286603"/>
            <a:ext cx="10058400" cy="1450757"/>
          </a:xfrm>
        </p:spPr>
        <p:txBody>
          <a:bodyPr rtlCol="0">
            <a:normAutofit/>
          </a:bodyPr>
          <a:lstStyle/>
          <a:p>
            <a:r>
              <a:rPr lang="es-ES" altLang="es-CL" dirty="0"/>
              <a:t>“Hablar de Liderazgo, es habar de la Calidad de los procesos en Educación”</a:t>
            </a:r>
            <a:r>
              <a:rPr lang="es-ES" dirty="0"/>
              <a:t> </a:t>
            </a:r>
          </a:p>
        </p:txBody>
      </p:sp>
      <p:sp>
        <p:nvSpPr>
          <p:cNvPr id="3" name="Rectangle 4">
            <a:extLst>
              <a:ext uri="{FF2B5EF4-FFF2-40B4-BE49-F238E27FC236}">
                <a16:creationId xmlns:a16="http://schemas.microsoft.com/office/drawing/2014/main" id="{F5791A90-C999-4755-BEF5-E0D8DD8CA605}"/>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531455" tIns="1587" rIns="1247382" bIns="0" numCol="1" anchor="ctr" anchorCtr="0" compatLnSpc="1">
            <a:prstTxWarp prst="textNoShape">
              <a:avLst/>
            </a:prstTxWarp>
            <a:spAutoFit/>
          </a:bodyPr>
          <a:lstStyle/>
          <a:p>
            <a:endParaRPr lang="es-CL"/>
          </a:p>
        </p:txBody>
      </p:sp>
      <p:pic>
        <p:nvPicPr>
          <p:cNvPr id="11" name="image23.jpeg">
            <a:extLst>
              <a:ext uri="{FF2B5EF4-FFF2-40B4-BE49-F238E27FC236}">
                <a16:creationId xmlns:a16="http://schemas.microsoft.com/office/drawing/2014/main" id="{DC2DFE7D-8BD3-453D-96CE-2161FA59B241}"/>
              </a:ext>
            </a:extLst>
          </p:cNvPr>
          <p:cNvPicPr>
            <a:picLocks noChangeAspect="1"/>
          </p:cNvPicPr>
          <p:nvPr/>
        </p:nvPicPr>
        <p:blipFill>
          <a:blip r:embed="rId4" cstate="print"/>
          <a:stretch>
            <a:fillRect/>
          </a:stretch>
        </p:blipFill>
        <p:spPr>
          <a:xfrm>
            <a:off x="2815771" y="1973092"/>
            <a:ext cx="6415315" cy="3852193"/>
          </a:xfrm>
          <a:prstGeom prst="rect">
            <a:avLst/>
          </a:prstGeom>
        </p:spPr>
      </p:pic>
    </p:spTree>
    <p:extLst>
      <p:ext uri="{BB962C8B-B14F-4D97-AF65-F5344CB8AC3E}">
        <p14:creationId xmlns:p14="http://schemas.microsoft.com/office/powerpoint/2010/main" val="2655225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A47F5C-50EC-416A-AE8C-6F6BB4225673}"/>
              </a:ext>
            </a:extLst>
          </p:cNvPr>
          <p:cNvSpPr>
            <a:spLocks noGrp="1"/>
          </p:cNvSpPr>
          <p:nvPr>
            <p:ph type="title"/>
          </p:nvPr>
        </p:nvSpPr>
        <p:spPr>
          <a:xfrm>
            <a:off x="1097280" y="286603"/>
            <a:ext cx="10058400" cy="1450757"/>
          </a:xfrm>
        </p:spPr>
        <p:txBody>
          <a:bodyPr rtlCol="0">
            <a:normAutofit/>
          </a:bodyPr>
          <a:lstStyle/>
          <a:p>
            <a:r>
              <a:rPr lang="es-ES" altLang="es-CL" dirty="0"/>
              <a:t>Liderazgo Pedagógico</a:t>
            </a:r>
            <a:endParaRPr lang="es-ES" dirty="0"/>
          </a:p>
        </p:txBody>
      </p:sp>
      <p:sp>
        <p:nvSpPr>
          <p:cNvPr id="3" name="Rectangle 4">
            <a:extLst>
              <a:ext uri="{FF2B5EF4-FFF2-40B4-BE49-F238E27FC236}">
                <a16:creationId xmlns:a16="http://schemas.microsoft.com/office/drawing/2014/main" id="{F5791A90-C999-4755-BEF5-E0D8DD8CA605}"/>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531455" tIns="1587" rIns="1247382" bIns="0" numCol="1" anchor="ctr" anchorCtr="0" compatLnSpc="1">
            <a:prstTxWarp prst="textNoShape">
              <a:avLst/>
            </a:prstTxWarp>
            <a:spAutoFit/>
          </a:bodyPr>
          <a:lstStyle/>
          <a:p>
            <a:endParaRPr lang="es-CL"/>
          </a:p>
        </p:txBody>
      </p:sp>
      <p:pic>
        <p:nvPicPr>
          <p:cNvPr id="20" name="Imagen 19">
            <a:extLst>
              <a:ext uri="{FF2B5EF4-FFF2-40B4-BE49-F238E27FC236}">
                <a16:creationId xmlns:a16="http://schemas.microsoft.com/office/drawing/2014/main" id="{E92181EF-AB8C-41DD-B8F9-AD121014DE96}"/>
              </a:ext>
            </a:extLst>
          </p:cNvPr>
          <p:cNvPicPr>
            <a:picLocks noChangeAspect="1"/>
          </p:cNvPicPr>
          <p:nvPr/>
        </p:nvPicPr>
        <p:blipFill>
          <a:blip r:embed="rId4"/>
          <a:stretch>
            <a:fillRect/>
          </a:stretch>
        </p:blipFill>
        <p:spPr>
          <a:xfrm>
            <a:off x="0" y="1901371"/>
            <a:ext cx="12192000" cy="4416450"/>
          </a:xfrm>
          <a:prstGeom prst="rect">
            <a:avLst/>
          </a:prstGeom>
        </p:spPr>
      </p:pic>
    </p:spTree>
    <p:extLst>
      <p:ext uri="{BB962C8B-B14F-4D97-AF65-F5344CB8AC3E}">
        <p14:creationId xmlns:p14="http://schemas.microsoft.com/office/powerpoint/2010/main" val="26723703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A47F5C-50EC-416A-AE8C-6F6BB4225673}"/>
              </a:ext>
            </a:extLst>
          </p:cNvPr>
          <p:cNvSpPr>
            <a:spLocks noGrp="1"/>
          </p:cNvSpPr>
          <p:nvPr>
            <p:ph type="title"/>
          </p:nvPr>
        </p:nvSpPr>
        <p:spPr>
          <a:xfrm>
            <a:off x="1097280" y="286603"/>
            <a:ext cx="10058400" cy="1450757"/>
          </a:xfrm>
        </p:spPr>
        <p:txBody>
          <a:bodyPr rtlCol="0">
            <a:normAutofit/>
          </a:bodyPr>
          <a:lstStyle/>
          <a:p>
            <a:r>
              <a:rPr lang="es-ES" altLang="es-CL" dirty="0"/>
              <a:t>Liderazgo Distribuido</a:t>
            </a:r>
            <a:endParaRPr lang="es-ES" dirty="0"/>
          </a:p>
        </p:txBody>
      </p:sp>
      <p:sp>
        <p:nvSpPr>
          <p:cNvPr id="3" name="Rectangle 4">
            <a:extLst>
              <a:ext uri="{FF2B5EF4-FFF2-40B4-BE49-F238E27FC236}">
                <a16:creationId xmlns:a16="http://schemas.microsoft.com/office/drawing/2014/main" id="{F5791A90-C999-4755-BEF5-E0D8DD8CA605}"/>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531455" tIns="1587" rIns="1247382" bIns="0" numCol="1" anchor="ctr" anchorCtr="0" compatLnSpc="1">
            <a:prstTxWarp prst="textNoShape">
              <a:avLst/>
            </a:prstTxWarp>
            <a:spAutoFit/>
          </a:bodyPr>
          <a:lstStyle/>
          <a:p>
            <a:endParaRPr lang="es-CL"/>
          </a:p>
        </p:txBody>
      </p:sp>
      <p:pic>
        <p:nvPicPr>
          <p:cNvPr id="4" name="Imagen 3">
            <a:extLst>
              <a:ext uri="{FF2B5EF4-FFF2-40B4-BE49-F238E27FC236}">
                <a16:creationId xmlns:a16="http://schemas.microsoft.com/office/drawing/2014/main" id="{5556A4A1-8FD4-4729-A8D4-13F81B3D9F9A}"/>
              </a:ext>
            </a:extLst>
          </p:cNvPr>
          <p:cNvPicPr>
            <a:picLocks noChangeAspect="1"/>
          </p:cNvPicPr>
          <p:nvPr/>
        </p:nvPicPr>
        <p:blipFill>
          <a:blip r:embed="rId5"/>
          <a:stretch>
            <a:fillRect/>
          </a:stretch>
        </p:blipFill>
        <p:spPr>
          <a:xfrm>
            <a:off x="0" y="2023963"/>
            <a:ext cx="12192000" cy="4254254"/>
          </a:xfrm>
          <a:prstGeom prst="rect">
            <a:avLst/>
          </a:prstGeom>
        </p:spPr>
      </p:pic>
    </p:spTree>
    <p:extLst>
      <p:ext uri="{BB962C8B-B14F-4D97-AF65-F5344CB8AC3E}">
        <p14:creationId xmlns:p14="http://schemas.microsoft.com/office/powerpoint/2010/main" val="36138686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A47F5C-50EC-416A-AE8C-6F6BB4225673}"/>
              </a:ext>
            </a:extLst>
          </p:cNvPr>
          <p:cNvSpPr>
            <a:spLocks noGrp="1"/>
          </p:cNvSpPr>
          <p:nvPr>
            <p:ph type="title"/>
          </p:nvPr>
        </p:nvSpPr>
        <p:spPr>
          <a:xfrm>
            <a:off x="1097280" y="286603"/>
            <a:ext cx="10058400" cy="1450757"/>
          </a:xfrm>
        </p:spPr>
        <p:txBody>
          <a:bodyPr rtlCol="0">
            <a:normAutofit/>
          </a:bodyPr>
          <a:lstStyle/>
          <a:p>
            <a:r>
              <a:rPr lang="es-ES" altLang="es-CL" dirty="0"/>
              <a:t>Liderazgo Transformacional</a:t>
            </a:r>
            <a:endParaRPr lang="es-ES" dirty="0"/>
          </a:p>
        </p:txBody>
      </p:sp>
      <p:sp>
        <p:nvSpPr>
          <p:cNvPr id="3" name="Rectangle 4">
            <a:extLst>
              <a:ext uri="{FF2B5EF4-FFF2-40B4-BE49-F238E27FC236}">
                <a16:creationId xmlns:a16="http://schemas.microsoft.com/office/drawing/2014/main" id="{F5791A90-C999-4755-BEF5-E0D8DD8CA605}"/>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531455" tIns="1587" rIns="1247382" bIns="0" numCol="1" anchor="ctr" anchorCtr="0" compatLnSpc="1">
            <a:prstTxWarp prst="textNoShape">
              <a:avLst/>
            </a:prstTxWarp>
            <a:spAutoFit/>
          </a:bodyPr>
          <a:lstStyle/>
          <a:p>
            <a:endParaRPr lang="es-CL"/>
          </a:p>
        </p:txBody>
      </p:sp>
      <p:pic>
        <p:nvPicPr>
          <p:cNvPr id="6" name="image27.jpeg">
            <a:extLst>
              <a:ext uri="{FF2B5EF4-FFF2-40B4-BE49-F238E27FC236}">
                <a16:creationId xmlns:a16="http://schemas.microsoft.com/office/drawing/2014/main" id="{A56DA06F-565F-448E-BF50-9CAD55F648B5}"/>
              </a:ext>
            </a:extLst>
          </p:cNvPr>
          <p:cNvPicPr>
            <a:picLocks noChangeAspect="1"/>
          </p:cNvPicPr>
          <p:nvPr/>
        </p:nvPicPr>
        <p:blipFill>
          <a:blip r:embed="rId4" cstate="print"/>
          <a:stretch>
            <a:fillRect/>
          </a:stretch>
        </p:blipFill>
        <p:spPr>
          <a:xfrm>
            <a:off x="114300" y="1981200"/>
            <a:ext cx="2176030" cy="2407920"/>
          </a:xfrm>
          <a:prstGeom prst="rect">
            <a:avLst/>
          </a:prstGeom>
        </p:spPr>
      </p:pic>
      <p:pic>
        <p:nvPicPr>
          <p:cNvPr id="7" name="image26.png">
            <a:extLst>
              <a:ext uri="{FF2B5EF4-FFF2-40B4-BE49-F238E27FC236}">
                <a16:creationId xmlns:a16="http://schemas.microsoft.com/office/drawing/2014/main" id="{92BCCC80-43FB-4F4D-808C-C9F2B94C6551}"/>
              </a:ext>
            </a:extLst>
          </p:cNvPr>
          <p:cNvPicPr>
            <a:picLocks noChangeAspect="1"/>
          </p:cNvPicPr>
          <p:nvPr/>
        </p:nvPicPr>
        <p:blipFill>
          <a:blip r:embed="rId5" cstate="print"/>
          <a:stretch>
            <a:fillRect/>
          </a:stretch>
        </p:blipFill>
        <p:spPr>
          <a:xfrm>
            <a:off x="2789669" y="1905000"/>
            <a:ext cx="9220200" cy="3048000"/>
          </a:xfrm>
          <a:prstGeom prst="rect">
            <a:avLst/>
          </a:prstGeom>
        </p:spPr>
      </p:pic>
      <p:sp>
        <p:nvSpPr>
          <p:cNvPr id="9" name="CuadroTexto 8">
            <a:extLst>
              <a:ext uri="{FF2B5EF4-FFF2-40B4-BE49-F238E27FC236}">
                <a16:creationId xmlns:a16="http://schemas.microsoft.com/office/drawing/2014/main" id="{569FDF99-CE1D-487F-990D-410F5A78849A}"/>
              </a:ext>
            </a:extLst>
          </p:cNvPr>
          <p:cNvSpPr txBox="1"/>
          <p:nvPr/>
        </p:nvSpPr>
        <p:spPr>
          <a:xfrm>
            <a:off x="2628900" y="2438962"/>
            <a:ext cx="9042399" cy="1492396"/>
          </a:xfrm>
          <a:prstGeom prst="rect">
            <a:avLst/>
          </a:prstGeom>
        </p:spPr>
        <p:txBody>
          <a:bodyPr wrap="square">
            <a:spAutoFit/>
          </a:bodyPr>
          <a:lstStyle/>
          <a:p>
            <a:pPr marL="174625" marR="847725" algn="just">
              <a:lnSpc>
                <a:spcPct val="102000"/>
              </a:lnSpc>
              <a:spcBef>
                <a:spcPts val="5"/>
              </a:spcBef>
              <a:spcAft>
                <a:spcPts val="0"/>
              </a:spcAft>
            </a:pPr>
            <a:r>
              <a:rPr lang="es-ES" sz="1800" dirty="0">
                <a:effectLst/>
                <a:latin typeface="Arial MT"/>
                <a:ea typeface="Calibri" panose="020F0502020204030204" pitchFamily="34" charset="0"/>
              </a:rPr>
              <a:t>Liderazgo que es capaz de producir una transformación fundamental en</a:t>
            </a:r>
            <a:r>
              <a:rPr lang="es-ES" sz="1800" spc="-545" dirty="0">
                <a:effectLst/>
                <a:latin typeface="Arial MT"/>
                <a:ea typeface="Calibri" panose="020F0502020204030204" pitchFamily="34" charset="0"/>
              </a:rPr>
              <a:t> </a:t>
            </a:r>
            <a:r>
              <a:rPr lang="es-ES" sz="1800" dirty="0">
                <a:effectLst/>
                <a:latin typeface="Arial MT"/>
                <a:ea typeface="Calibri" panose="020F0502020204030204" pitchFamily="34" charset="0"/>
              </a:rPr>
              <a:t>la</a:t>
            </a:r>
            <a:r>
              <a:rPr lang="es-ES" sz="1800" spc="5" dirty="0">
                <a:effectLst/>
                <a:latin typeface="Arial MT"/>
                <a:ea typeface="Calibri" panose="020F0502020204030204" pitchFamily="34" charset="0"/>
              </a:rPr>
              <a:t> </a:t>
            </a:r>
            <a:r>
              <a:rPr lang="es-ES" sz="1800" dirty="0">
                <a:effectLst/>
                <a:latin typeface="Arial MT"/>
                <a:ea typeface="Calibri" panose="020F0502020204030204" pitchFamily="34" charset="0"/>
              </a:rPr>
              <a:t>organización,</a:t>
            </a:r>
            <a:r>
              <a:rPr lang="es-ES" sz="1800" spc="5" dirty="0">
                <a:effectLst/>
                <a:latin typeface="Arial MT"/>
                <a:ea typeface="Calibri" panose="020F0502020204030204" pitchFamily="34" charset="0"/>
              </a:rPr>
              <a:t> </a:t>
            </a:r>
            <a:r>
              <a:rPr lang="es-ES" sz="1800" dirty="0">
                <a:effectLst/>
                <a:latin typeface="Arial MT"/>
                <a:ea typeface="Calibri" panose="020F0502020204030204" pitchFamily="34" charset="0"/>
              </a:rPr>
              <a:t>mostrando</a:t>
            </a:r>
            <a:r>
              <a:rPr lang="es-ES" sz="1800" spc="5" dirty="0">
                <a:effectLst/>
                <a:latin typeface="Arial MT"/>
                <a:ea typeface="Calibri" panose="020F0502020204030204" pitchFamily="34" charset="0"/>
              </a:rPr>
              <a:t> </a:t>
            </a:r>
            <a:r>
              <a:rPr lang="es-ES" sz="1800" dirty="0">
                <a:effectLst/>
                <a:latin typeface="Arial MT"/>
                <a:ea typeface="Calibri" panose="020F0502020204030204" pitchFamily="34" charset="0"/>
              </a:rPr>
              <a:t>comportamientos</a:t>
            </a:r>
            <a:r>
              <a:rPr lang="es-ES" sz="1800" spc="5" dirty="0">
                <a:effectLst/>
                <a:latin typeface="Arial MT"/>
                <a:ea typeface="Calibri" panose="020F0502020204030204" pitchFamily="34" charset="0"/>
              </a:rPr>
              <a:t> </a:t>
            </a:r>
            <a:r>
              <a:rPr lang="es-ES" sz="1800" dirty="0">
                <a:effectLst/>
                <a:latin typeface="Arial MT"/>
                <a:ea typeface="Calibri" panose="020F0502020204030204" pitchFamily="34" charset="0"/>
              </a:rPr>
              <a:t>y</a:t>
            </a:r>
            <a:r>
              <a:rPr lang="es-ES" sz="1800" spc="5" dirty="0">
                <a:effectLst/>
                <a:latin typeface="Arial MT"/>
                <a:ea typeface="Calibri" panose="020F0502020204030204" pitchFamily="34" charset="0"/>
              </a:rPr>
              <a:t> </a:t>
            </a:r>
            <a:r>
              <a:rPr lang="es-ES" sz="1800" dirty="0">
                <a:effectLst/>
                <a:latin typeface="Arial MT"/>
                <a:ea typeface="Calibri" panose="020F0502020204030204" pitchFamily="34" charset="0"/>
              </a:rPr>
              <a:t>prácticas</a:t>
            </a:r>
            <a:r>
              <a:rPr lang="es-ES" sz="1800" spc="560" dirty="0">
                <a:effectLst/>
                <a:latin typeface="Arial MT"/>
                <a:ea typeface="Calibri" panose="020F0502020204030204" pitchFamily="34" charset="0"/>
              </a:rPr>
              <a:t> </a:t>
            </a:r>
            <a:r>
              <a:rPr lang="es-ES" sz="1800" dirty="0">
                <a:effectLst/>
                <a:latin typeface="Arial MT"/>
                <a:ea typeface="Calibri" panose="020F0502020204030204" pitchFamily="34" charset="0"/>
              </a:rPr>
              <a:t>que</a:t>
            </a:r>
            <a:r>
              <a:rPr lang="es-ES" sz="1800" spc="-545" dirty="0">
                <a:effectLst/>
                <a:latin typeface="Arial MT"/>
                <a:ea typeface="Calibri" panose="020F0502020204030204" pitchFamily="34" charset="0"/>
              </a:rPr>
              <a:t> </a:t>
            </a:r>
            <a:r>
              <a:rPr lang="es-ES" sz="1800" dirty="0">
                <a:effectLst/>
                <a:latin typeface="Arial MT"/>
                <a:ea typeface="Calibri" panose="020F0502020204030204" pitchFamily="34" charset="0"/>
              </a:rPr>
              <a:t>comunican una visión motivadora, expresando altas expectativas del</a:t>
            </a:r>
            <a:r>
              <a:rPr lang="es-ES" sz="1800" spc="5" dirty="0">
                <a:effectLst/>
                <a:latin typeface="Arial MT"/>
                <a:ea typeface="Calibri" panose="020F0502020204030204" pitchFamily="34" charset="0"/>
              </a:rPr>
              <a:t> </a:t>
            </a:r>
            <a:r>
              <a:rPr lang="es-ES" sz="1800" dirty="0">
                <a:effectLst/>
                <a:latin typeface="Arial MT"/>
                <a:ea typeface="Calibri" panose="020F0502020204030204" pitchFamily="34" charset="0"/>
              </a:rPr>
              <a:t>desempeño</a:t>
            </a:r>
            <a:r>
              <a:rPr lang="es-ES" sz="1800" spc="5" dirty="0">
                <a:effectLst/>
                <a:latin typeface="Arial MT"/>
                <a:ea typeface="Calibri" panose="020F0502020204030204" pitchFamily="34" charset="0"/>
              </a:rPr>
              <a:t> </a:t>
            </a:r>
            <a:r>
              <a:rPr lang="es-ES" sz="1800" dirty="0">
                <a:effectLst/>
                <a:latin typeface="Arial MT"/>
                <a:ea typeface="Calibri" panose="020F0502020204030204" pitchFamily="34" charset="0"/>
              </a:rPr>
              <a:t>de</a:t>
            </a:r>
            <a:r>
              <a:rPr lang="es-ES" sz="1800" spc="5" dirty="0">
                <a:effectLst/>
                <a:latin typeface="Arial MT"/>
                <a:ea typeface="Calibri" panose="020F0502020204030204" pitchFamily="34" charset="0"/>
              </a:rPr>
              <a:t> </a:t>
            </a:r>
            <a:r>
              <a:rPr lang="es-ES" sz="1800" dirty="0">
                <a:effectLst/>
                <a:latin typeface="Arial MT"/>
                <a:ea typeface="Calibri" panose="020F0502020204030204" pitchFamily="34" charset="0"/>
              </a:rPr>
              <a:t>sus</a:t>
            </a:r>
            <a:r>
              <a:rPr lang="es-ES" sz="1800" spc="5" dirty="0">
                <a:effectLst/>
                <a:latin typeface="Arial MT"/>
                <a:ea typeface="Calibri" panose="020F0502020204030204" pitchFamily="34" charset="0"/>
              </a:rPr>
              <a:t> </a:t>
            </a:r>
            <a:r>
              <a:rPr lang="es-ES" sz="1800" dirty="0">
                <a:effectLst/>
                <a:latin typeface="Arial MT"/>
                <a:ea typeface="Calibri" panose="020F0502020204030204" pitchFamily="34" charset="0"/>
              </a:rPr>
              <a:t>colaboradores,</a:t>
            </a:r>
            <a:r>
              <a:rPr lang="es-ES" sz="1800" spc="5" dirty="0">
                <a:effectLst/>
                <a:latin typeface="Arial MT"/>
                <a:ea typeface="Calibri" panose="020F0502020204030204" pitchFamily="34" charset="0"/>
              </a:rPr>
              <a:t> </a:t>
            </a:r>
            <a:r>
              <a:rPr lang="es-ES" sz="1800" dirty="0">
                <a:effectLst/>
                <a:latin typeface="Arial MT"/>
                <a:ea typeface="Calibri" panose="020F0502020204030204" pitchFamily="34" charset="0"/>
              </a:rPr>
              <a:t>y</a:t>
            </a:r>
            <a:r>
              <a:rPr lang="es-ES" sz="1800" spc="5" dirty="0">
                <a:effectLst/>
                <a:latin typeface="Arial MT"/>
                <a:ea typeface="Calibri" panose="020F0502020204030204" pitchFamily="34" charset="0"/>
              </a:rPr>
              <a:t> </a:t>
            </a:r>
            <a:r>
              <a:rPr lang="es-ES" sz="1800" dirty="0">
                <a:effectLst/>
                <a:latin typeface="Arial MT"/>
                <a:ea typeface="Calibri" panose="020F0502020204030204" pitchFamily="34" charset="0"/>
              </a:rPr>
              <a:t>proyectando</a:t>
            </a:r>
            <a:r>
              <a:rPr lang="es-ES" sz="1800" spc="5" dirty="0">
                <a:effectLst/>
                <a:latin typeface="Arial MT"/>
                <a:ea typeface="Calibri" panose="020F0502020204030204" pitchFamily="34" charset="0"/>
              </a:rPr>
              <a:t> </a:t>
            </a:r>
            <a:r>
              <a:rPr lang="es-ES" sz="1800" dirty="0">
                <a:effectLst/>
                <a:latin typeface="Arial MT"/>
                <a:ea typeface="Calibri" panose="020F0502020204030204" pitchFamily="34" charset="0"/>
              </a:rPr>
              <a:t>autoconfianza</a:t>
            </a:r>
            <a:r>
              <a:rPr lang="es-ES" sz="1800" spc="5" dirty="0">
                <a:effectLst/>
                <a:latin typeface="Arial MT"/>
                <a:ea typeface="Calibri" panose="020F0502020204030204" pitchFamily="34" charset="0"/>
              </a:rPr>
              <a:t> </a:t>
            </a:r>
            <a:r>
              <a:rPr lang="es-ES" sz="1800" dirty="0">
                <a:effectLst/>
                <a:latin typeface="Arial MT"/>
                <a:ea typeface="Calibri" panose="020F0502020204030204" pitchFamily="34" charset="0"/>
              </a:rPr>
              <a:t>y</a:t>
            </a:r>
            <a:r>
              <a:rPr lang="es-ES" sz="1800" spc="5" dirty="0">
                <a:effectLst/>
                <a:latin typeface="Arial MT"/>
                <a:ea typeface="Calibri" panose="020F0502020204030204" pitchFamily="34" charset="0"/>
              </a:rPr>
              <a:t> </a:t>
            </a:r>
            <a:r>
              <a:rPr lang="es-ES" sz="1800" dirty="0">
                <a:effectLst/>
                <a:latin typeface="Arial MT"/>
                <a:ea typeface="Calibri" panose="020F0502020204030204" pitchFamily="34" charset="0"/>
              </a:rPr>
              <a:t>confianza</a:t>
            </a:r>
            <a:r>
              <a:rPr lang="es-ES" sz="1800" spc="5" dirty="0">
                <a:effectLst/>
                <a:latin typeface="Arial MT"/>
                <a:ea typeface="Calibri" panose="020F0502020204030204" pitchFamily="34" charset="0"/>
              </a:rPr>
              <a:t> </a:t>
            </a:r>
            <a:r>
              <a:rPr lang="es-ES" sz="1800" dirty="0">
                <a:effectLst/>
                <a:latin typeface="Arial MT"/>
                <a:ea typeface="Calibri" panose="020F0502020204030204" pitchFamily="34" charset="0"/>
              </a:rPr>
              <a:t>en</a:t>
            </a:r>
            <a:r>
              <a:rPr lang="es-ES" sz="1800" spc="5" dirty="0">
                <a:effectLst/>
                <a:latin typeface="Arial MT"/>
                <a:ea typeface="Calibri" panose="020F0502020204030204" pitchFamily="34" charset="0"/>
              </a:rPr>
              <a:t> </a:t>
            </a:r>
            <a:r>
              <a:rPr lang="es-ES" sz="1800" dirty="0">
                <a:effectLst/>
                <a:latin typeface="Arial MT"/>
                <a:ea typeface="Calibri" panose="020F0502020204030204" pitchFamily="34" charset="0"/>
              </a:rPr>
              <a:t>su</a:t>
            </a:r>
            <a:r>
              <a:rPr lang="es-ES" sz="1800" spc="5" dirty="0">
                <a:effectLst/>
                <a:latin typeface="Arial MT"/>
                <a:ea typeface="Calibri" panose="020F0502020204030204" pitchFamily="34" charset="0"/>
              </a:rPr>
              <a:t> </a:t>
            </a:r>
            <a:r>
              <a:rPr lang="es-ES" sz="1800" dirty="0">
                <a:effectLst/>
                <a:latin typeface="Arial MT"/>
                <a:ea typeface="Calibri" panose="020F0502020204030204" pitchFamily="34" charset="0"/>
              </a:rPr>
              <a:t>equipo</a:t>
            </a:r>
            <a:r>
              <a:rPr lang="es-ES" sz="1800" spc="5" dirty="0">
                <a:effectLst/>
                <a:latin typeface="Arial MT"/>
                <a:ea typeface="Calibri" panose="020F0502020204030204" pitchFamily="34" charset="0"/>
              </a:rPr>
              <a:t> </a:t>
            </a:r>
            <a:r>
              <a:rPr lang="es-ES" sz="1800" dirty="0">
                <a:effectLst/>
                <a:latin typeface="Arial MT"/>
                <a:ea typeface="Calibri" panose="020F0502020204030204" pitchFamily="34" charset="0"/>
              </a:rPr>
              <a:t>de</a:t>
            </a:r>
            <a:r>
              <a:rPr lang="es-ES" sz="1800" spc="5" dirty="0">
                <a:effectLst/>
                <a:latin typeface="Arial MT"/>
                <a:ea typeface="Calibri" panose="020F0502020204030204" pitchFamily="34" charset="0"/>
              </a:rPr>
              <a:t> </a:t>
            </a:r>
            <a:r>
              <a:rPr lang="es-ES" sz="1800" dirty="0">
                <a:effectLst/>
                <a:latin typeface="Arial MT"/>
                <a:ea typeface="Calibri" panose="020F0502020204030204" pitchFamily="34" charset="0"/>
              </a:rPr>
              <a:t>trabajo</a:t>
            </a:r>
            <a:r>
              <a:rPr lang="es-ES" sz="1800" spc="5" dirty="0">
                <a:effectLst/>
                <a:latin typeface="Arial MT"/>
                <a:ea typeface="Calibri" panose="020F0502020204030204" pitchFamily="34" charset="0"/>
              </a:rPr>
              <a:t> </a:t>
            </a:r>
            <a:r>
              <a:rPr lang="es-ES" sz="1800" dirty="0">
                <a:effectLst/>
                <a:latin typeface="Arial MT"/>
                <a:ea typeface="Calibri" panose="020F0502020204030204" pitchFamily="34" charset="0"/>
              </a:rPr>
              <a:t>para</a:t>
            </a:r>
            <a:r>
              <a:rPr lang="es-ES" sz="1800" spc="5" dirty="0">
                <a:effectLst/>
                <a:latin typeface="Arial MT"/>
                <a:ea typeface="Calibri" panose="020F0502020204030204" pitchFamily="34" charset="0"/>
              </a:rPr>
              <a:t> </a:t>
            </a:r>
            <a:r>
              <a:rPr lang="es-ES" sz="1800" dirty="0">
                <a:effectLst/>
                <a:latin typeface="Arial MT"/>
                <a:ea typeface="Calibri" panose="020F0502020204030204" pitchFamily="34" charset="0"/>
              </a:rPr>
              <a:t>el</a:t>
            </a:r>
            <a:r>
              <a:rPr lang="es-ES" sz="1800" spc="5" dirty="0">
                <a:effectLst/>
                <a:latin typeface="Arial MT"/>
                <a:ea typeface="Calibri" panose="020F0502020204030204" pitchFamily="34" charset="0"/>
              </a:rPr>
              <a:t> </a:t>
            </a:r>
            <a:r>
              <a:rPr lang="es-ES" sz="1800" dirty="0">
                <a:effectLst/>
                <a:latin typeface="Arial MT"/>
                <a:ea typeface="Calibri" panose="020F0502020204030204" pitchFamily="34" charset="0"/>
              </a:rPr>
              <a:t>cumplimiento</a:t>
            </a:r>
            <a:r>
              <a:rPr lang="es-ES" sz="1800" spc="5" dirty="0">
                <a:effectLst/>
                <a:latin typeface="Arial MT"/>
                <a:ea typeface="Calibri" panose="020F0502020204030204" pitchFamily="34" charset="0"/>
              </a:rPr>
              <a:t> </a:t>
            </a:r>
            <a:r>
              <a:rPr lang="es-ES" sz="1800" dirty="0">
                <a:effectLst/>
                <a:latin typeface="Arial MT"/>
                <a:ea typeface="Calibri" panose="020F0502020204030204" pitchFamily="34" charset="0"/>
              </a:rPr>
              <a:t>de</a:t>
            </a:r>
            <a:r>
              <a:rPr lang="es-ES" sz="1800" spc="5" dirty="0">
                <a:effectLst/>
                <a:latin typeface="Arial MT"/>
                <a:ea typeface="Calibri" panose="020F0502020204030204" pitchFamily="34" charset="0"/>
              </a:rPr>
              <a:t> </a:t>
            </a:r>
            <a:r>
              <a:rPr lang="es-ES" sz="1800" dirty="0">
                <a:effectLst/>
                <a:latin typeface="Arial MT"/>
                <a:ea typeface="Calibri" panose="020F0502020204030204" pitchFamily="34" charset="0"/>
              </a:rPr>
              <a:t>metas</a:t>
            </a:r>
            <a:r>
              <a:rPr lang="es-ES" sz="1800" spc="5" dirty="0">
                <a:effectLst/>
                <a:latin typeface="Arial MT"/>
                <a:ea typeface="Calibri" panose="020F0502020204030204" pitchFamily="34" charset="0"/>
              </a:rPr>
              <a:t> </a:t>
            </a:r>
            <a:r>
              <a:rPr lang="es-ES" sz="1800" dirty="0">
                <a:effectLst/>
                <a:latin typeface="Arial MT"/>
                <a:ea typeface="Calibri" panose="020F0502020204030204" pitchFamily="34" charset="0"/>
              </a:rPr>
              <a:t>colectiva</a:t>
            </a:r>
            <a:r>
              <a:rPr lang="es-ES" sz="1800" spc="40" dirty="0">
                <a:effectLst/>
                <a:latin typeface="Arial MT"/>
                <a:ea typeface="Calibri" panose="020F0502020204030204" pitchFamily="34" charset="0"/>
              </a:rPr>
              <a:t> </a:t>
            </a:r>
            <a:r>
              <a:rPr lang="es-ES" sz="1800" b="1" dirty="0">
                <a:effectLst/>
                <a:latin typeface="Tahoma" panose="020B0604030504040204" pitchFamily="34" charset="0"/>
                <a:ea typeface="Calibri" panose="020F0502020204030204" pitchFamily="34" charset="0"/>
                <a:cs typeface="Calibri" panose="020F0502020204030204" pitchFamily="34" charset="0"/>
              </a:rPr>
              <a:t>(CEPPE,</a:t>
            </a:r>
            <a:r>
              <a:rPr lang="es-ES" sz="1800" b="1" spc="10" dirty="0">
                <a:effectLst/>
                <a:latin typeface="Tahoma" panose="020B0604030504040204" pitchFamily="34" charset="0"/>
                <a:ea typeface="Calibri" panose="020F0502020204030204" pitchFamily="34" charset="0"/>
                <a:cs typeface="Calibri" panose="020F0502020204030204" pitchFamily="34" charset="0"/>
              </a:rPr>
              <a:t> </a:t>
            </a:r>
            <a:r>
              <a:rPr lang="es-ES" sz="1800" b="1" dirty="0">
                <a:effectLst/>
                <a:latin typeface="Tahoma" panose="020B0604030504040204" pitchFamily="34" charset="0"/>
                <a:ea typeface="Calibri" panose="020F0502020204030204" pitchFamily="34" charset="0"/>
                <a:cs typeface="Calibri" panose="020F0502020204030204" pitchFamily="34" charset="0"/>
              </a:rPr>
              <a:t>2009)</a:t>
            </a:r>
            <a:r>
              <a:rPr lang="es-ES" sz="1800" dirty="0">
                <a:effectLst/>
                <a:latin typeface="Arial MT"/>
                <a:ea typeface="Calibri" panose="020F0502020204030204" pitchFamily="34" charset="0"/>
              </a:rPr>
              <a:t>.</a:t>
            </a:r>
            <a:endParaRPr lang="es-CL" sz="1800" dirty="0">
              <a:effectLst/>
              <a:latin typeface="Calibri" panose="020F0502020204030204" pitchFamily="34" charset="0"/>
              <a:ea typeface="Calibri" panose="020F0502020204030204" pitchFamily="34" charset="0"/>
            </a:endParaRPr>
          </a:p>
        </p:txBody>
      </p:sp>
      <p:pic>
        <p:nvPicPr>
          <p:cNvPr id="10" name="Imagen 9">
            <a:extLst>
              <a:ext uri="{FF2B5EF4-FFF2-40B4-BE49-F238E27FC236}">
                <a16:creationId xmlns:a16="http://schemas.microsoft.com/office/drawing/2014/main" id="{2404E8D8-0449-41A5-97CB-11B19853CA60}"/>
              </a:ext>
            </a:extLst>
          </p:cNvPr>
          <p:cNvPicPr>
            <a:picLocks noChangeAspect="1"/>
          </p:cNvPicPr>
          <p:nvPr/>
        </p:nvPicPr>
        <p:blipFill>
          <a:blip r:embed="rId6"/>
          <a:stretch>
            <a:fillRect/>
          </a:stretch>
        </p:blipFill>
        <p:spPr>
          <a:xfrm>
            <a:off x="114300" y="4465320"/>
            <a:ext cx="11032671" cy="1776749"/>
          </a:xfrm>
          <a:prstGeom prst="rect">
            <a:avLst/>
          </a:prstGeom>
        </p:spPr>
      </p:pic>
    </p:spTree>
    <p:extLst>
      <p:ext uri="{BB962C8B-B14F-4D97-AF65-F5344CB8AC3E}">
        <p14:creationId xmlns:p14="http://schemas.microsoft.com/office/powerpoint/2010/main" val="26659346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A47F5C-50EC-416A-AE8C-6F6BB4225673}"/>
              </a:ext>
            </a:extLst>
          </p:cNvPr>
          <p:cNvSpPr>
            <a:spLocks noGrp="1"/>
          </p:cNvSpPr>
          <p:nvPr>
            <p:ph type="title"/>
          </p:nvPr>
        </p:nvSpPr>
        <p:spPr>
          <a:xfrm>
            <a:off x="1097280" y="286603"/>
            <a:ext cx="10058400" cy="1450757"/>
          </a:xfrm>
        </p:spPr>
        <p:txBody>
          <a:bodyPr rtlCol="0">
            <a:normAutofit/>
          </a:bodyPr>
          <a:lstStyle/>
          <a:p>
            <a:r>
              <a:rPr lang="es-ES" altLang="es-CL" dirty="0"/>
              <a:t>Liderazgo para la Justicia Social</a:t>
            </a:r>
            <a:endParaRPr lang="es-ES" dirty="0"/>
          </a:p>
        </p:txBody>
      </p:sp>
      <p:sp>
        <p:nvSpPr>
          <p:cNvPr id="3" name="Rectangle 4">
            <a:extLst>
              <a:ext uri="{FF2B5EF4-FFF2-40B4-BE49-F238E27FC236}">
                <a16:creationId xmlns:a16="http://schemas.microsoft.com/office/drawing/2014/main" id="{F5791A90-C999-4755-BEF5-E0D8DD8CA605}"/>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531455" tIns="1587" rIns="1247382" bIns="0" numCol="1" anchor="ctr" anchorCtr="0" compatLnSpc="1">
            <a:prstTxWarp prst="textNoShape">
              <a:avLst/>
            </a:prstTxWarp>
            <a:spAutoFit/>
          </a:bodyPr>
          <a:lstStyle/>
          <a:p>
            <a:endParaRPr lang="es-CL"/>
          </a:p>
        </p:txBody>
      </p:sp>
      <p:pic>
        <p:nvPicPr>
          <p:cNvPr id="7" name="image26.png">
            <a:extLst>
              <a:ext uri="{FF2B5EF4-FFF2-40B4-BE49-F238E27FC236}">
                <a16:creationId xmlns:a16="http://schemas.microsoft.com/office/drawing/2014/main" id="{92BCCC80-43FB-4F4D-808C-C9F2B94C6551}"/>
              </a:ext>
            </a:extLst>
          </p:cNvPr>
          <p:cNvPicPr>
            <a:picLocks noChangeAspect="1"/>
          </p:cNvPicPr>
          <p:nvPr/>
        </p:nvPicPr>
        <p:blipFill>
          <a:blip r:embed="rId5" cstate="print"/>
          <a:stretch>
            <a:fillRect/>
          </a:stretch>
        </p:blipFill>
        <p:spPr>
          <a:xfrm>
            <a:off x="2789669" y="1905000"/>
            <a:ext cx="9220200" cy="3048000"/>
          </a:xfrm>
          <a:prstGeom prst="rect">
            <a:avLst/>
          </a:prstGeom>
        </p:spPr>
      </p:pic>
      <p:sp>
        <p:nvSpPr>
          <p:cNvPr id="9" name="CuadroTexto 8">
            <a:extLst>
              <a:ext uri="{FF2B5EF4-FFF2-40B4-BE49-F238E27FC236}">
                <a16:creationId xmlns:a16="http://schemas.microsoft.com/office/drawing/2014/main" id="{569FDF99-CE1D-487F-990D-410F5A78849A}"/>
              </a:ext>
            </a:extLst>
          </p:cNvPr>
          <p:cNvSpPr txBox="1"/>
          <p:nvPr/>
        </p:nvSpPr>
        <p:spPr>
          <a:xfrm>
            <a:off x="2628900" y="2438962"/>
            <a:ext cx="9042399" cy="3184783"/>
          </a:xfrm>
          <a:prstGeom prst="rect">
            <a:avLst/>
          </a:prstGeom>
        </p:spPr>
        <p:txBody>
          <a:bodyPr wrap="square">
            <a:spAutoFit/>
          </a:bodyPr>
          <a:lstStyle/>
          <a:p>
            <a:pPr marL="174625" marR="847725" algn="just">
              <a:lnSpc>
                <a:spcPct val="102000"/>
              </a:lnSpc>
              <a:spcBef>
                <a:spcPts val="5"/>
              </a:spcBef>
              <a:spcAft>
                <a:spcPts val="0"/>
              </a:spcAft>
            </a:pPr>
            <a:r>
              <a:rPr lang="es-ES" dirty="0">
                <a:latin typeface="Arial MT"/>
              </a:rPr>
              <a:t>Este tipo de liderazgo se orienta hacia las prácticas de los equipos directivos para el logro de una cultura inclusiva, siendo contenidos relevantes la justicia, la equidad, el respeto por la dignidad de los individuos, la participación, el trabajo por el bien común y el fomento de la igualdad de oportunidades (Murillo &amp; Fernández, en Carrasco &amp; Gonzales, 2017; </a:t>
            </a:r>
            <a:r>
              <a:rPr lang="es-ES" dirty="0" err="1">
                <a:latin typeface="Arial MT"/>
              </a:rPr>
              <a:t>Theoharis</a:t>
            </a:r>
            <a:r>
              <a:rPr lang="es-ES" dirty="0">
                <a:latin typeface="Arial MT"/>
              </a:rPr>
              <a:t>, 2007; </a:t>
            </a:r>
            <a:r>
              <a:rPr lang="es-ES" dirty="0" err="1">
                <a:latin typeface="Arial MT"/>
              </a:rPr>
              <a:t>Tintoré</a:t>
            </a:r>
            <a:r>
              <a:rPr lang="es-ES" dirty="0">
                <a:latin typeface="Arial MT"/>
              </a:rPr>
              <a:t>, 2018). </a:t>
            </a:r>
            <a:r>
              <a:rPr lang="es-ES" dirty="0" err="1">
                <a:latin typeface="Arial MT"/>
              </a:rPr>
              <a:t>Theoharis</a:t>
            </a:r>
            <a:r>
              <a:rPr lang="es-ES" dirty="0">
                <a:latin typeface="Arial MT"/>
              </a:rPr>
              <a:t> (2007) señala que el liderazgo para la justicia social comprende aquellas prácticas directivas orientadas a eliminar las condiciones de marginalización sea en materia de raza, clase, género, orientación sexual, discapacidad o cualquier otra.</a:t>
            </a:r>
            <a:endParaRPr lang="es-CL" dirty="0">
              <a:latin typeface="Arial MT"/>
            </a:endParaRPr>
          </a:p>
          <a:p>
            <a:r>
              <a:rPr lang="es-ES" dirty="0">
                <a:latin typeface="Arial MT"/>
              </a:rPr>
              <a:t> </a:t>
            </a:r>
            <a:endParaRPr lang="es-CL" dirty="0">
              <a:latin typeface="Arial MT"/>
            </a:endParaRPr>
          </a:p>
          <a:p>
            <a:pPr marL="174625" marR="847725" algn="just">
              <a:lnSpc>
                <a:spcPct val="102000"/>
              </a:lnSpc>
              <a:spcBef>
                <a:spcPts val="5"/>
              </a:spcBef>
              <a:spcAft>
                <a:spcPts val="0"/>
              </a:spcAft>
            </a:pPr>
            <a:endParaRPr lang="es-CL" sz="1800" dirty="0">
              <a:effectLst/>
              <a:latin typeface="Calibri" panose="020F0502020204030204" pitchFamily="34" charset="0"/>
              <a:ea typeface="Calibri" panose="020F0502020204030204" pitchFamily="34" charset="0"/>
            </a:endParaRPr>
          </a:p>
        </p:txBody>
      </p:sp>
      <p:pic>
        <p:nvPicPr>
          <p:cNvPr id="6349" name="Picture 205">
            <a:extLst>
              <a:ext uri="{FF2B5EF4-FFF2-40B4-BE49-F238E27FC236}">
                <a16:creationId xmlns:a16="http://schemas.microsoft.com/office/drawing/2014/main" id="{6AA99747-97A6-4DD5-B978-2E0170F6888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2438962"/>
            <a:ext cx="2745762" cy="233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93" name="Rectangle 207">
            <a:extLst>
              <a:ext uri="{FF2B5EF4-FFF2-40B4-BE49-F238E27FC236}">
                <a16:creationId xmlns:a16="http://schemas.microsoft.com/office/drawing/2014/main" id="{4BD4AC2E-AAEB-4268-B86C-694A3300536A}"/>
              </a:ext>
            </a:extLst>
          </p:cNvPr>
          <p:cNvSpPr>
            <a:spLocks noChangeArrowheads="1"/>
          </p:cNvSpPr>
          <p:nvPr/>
        </p:nvSpPr>
        <p:spPr bwMode="auto">
          <a:xfrm>
            <a:off x="1349829" y="440152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L"/>
          </a:p>
        </p:txBody>
      </p:sp>
      <p:pic>
        <p:nvPicPr>
          <p:cNvPr id="6350" name="Picture 206">
            <a:extLst>
              <a:ext uri="{FF2B5EF4-FFF2-40B4-BE49-F238E27FC236}">
                <a16:creationId xmlns:a16="http://schemas.microsoft.com/office/drawing/2014/main" id="{1123B01A-14F7-4B14-BC08-8CCF0E7CB92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47683" y="5093898"/>
            <a:ext cx="2608262" cy="1331694"/>
          </a:xfrm>
          <a:prstGeom prst="rect">
            <a:avLst/>
          </a:prstGeom>
          <a:noFill/>
          <a:extLst>
            <a:ext uri="{909E8E84-426E-40DD-AFC4-6F175D3DCCD1}">
              <a14:hiddenFill xmlns:a14="http://schemas.microsoft.com/office/drawing/2010/main">
                <a:solidFill>
                  <a:srgbClr val="FFFFFF"/>
                </a:solidFill>
              </a14:hiddenFill>
            </a:ext>
          </a:extLst>
        </p:spPr>
      </p:pic>
      <p:sp>
        <p:nvSpPr>
          <p:cNvPr id="6294" name="Rectangle 208">
            <a:extLst>
              <a:ext uri="{FF2B5EF4-FFF2-40B4-BE49-F238E27FC236}">
                <a16:creationId xmlns:a16="http://schemas.microsoft.com/office/drawing/2014/main" id="{E488D12B-CF11-47BD-A423-776119E86B8A}"/>
              </a:ext>
            </a:extLst>
          </p:cNvPr>
          <p:cNvSpPr>
            <a:spLocks noChangeArrowheads="1"/>
          </p:cNvSpPr>
          <p:nvPr/>
        </p:nvSpPr>
        <p:spPr bwMode="auto">
          <a:xfrm>
            <a:off x="2628900" y="5439079"/>
            <a:ext cx="744582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CL" sz="1800" b="0" i="0" u="none" strike="noStrike" cap="none" normalizeH="0" baseline="0" dirty="0">
                <a:ln>
                  <a:noFill/>
                </a:ln>
                <a:solidFill>
                  <a:srgbClr val="FFFFFF"/>
                </a:solidFill>
                <a:effectLst/>
                <a:latin typeface="Arial" panose="020B0604020202020204" pitchFamily="34" charset="0"/>
                <a:ea typeface="Calibri" panose="020F0502020204030204" pitchFamily="34" charset="0"/>
              </a:rPr>
              <a:t>Cultura Inclusiva</a:t>
            </a:r>
            <a:endParaRPr kumimoji="0" lang="es-ES" altLang="es-CL"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0651531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A47F5C-50EC-416A-AE8C-6F6BB4225673}"/>
              </a:ext>
            </a:extLst>
          </p:cNvPr>
          <p:cNvSpPr>
            <a:spLocks noGrp="1"/>
          </p:cNvSpPr>
          <p:nvPr>
            <p:ph type="title"/>
          </p:nvPr>
        </p:nvSpPr>
        <p:spPr>
          <a:xfrm>
            <a:off x="1097280" y="286603"/>
            <a:ext cx="10058400" cy="1450757"/>
          </a:xfrm>
        </p:spPr>
        <p:txBody>
          <a:bodyPr rtlCol="0">
            <a:normAutofit/>
          </a:bodyPr>
          <a:lstStyle/>
          <a:p>
            <a:r>
              <a:rPr lang="es-ES" altLang="es-CL" dirty="0"/>
              <a:t>Liderazgo Emocional</a:t>
            </a:r>
            <a:endParaRPr lang="es-ES" dirty="0"/>
          </a:p>
        </p:txBody>
      </p:sp>
      <p:sp>
        <p:nvSpPr>
          <p:cNvPr id="3" name="Rectangle 4">
            <a:extLst>
              <a:ext uri="{FF2B5EF4-FFF2-40B4-BE49-F238E27FC236}">
                <a16:creationId xmlns:a16="http://schemas.microsoft.com/office/drawing/2014/main" id="{F5791A90-C999-4755-BEF5-E0D8DD8CA605}"/>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531455" tIns="1587" rIns="1247382" bIns="0" numCol="1" anchor="ctr" anchorCtr="0" compatLnSpc="1">
            <a:prstTxWarp prst="textNoShape">
              <a:avLst/>
            </a:prstTxWarp>
            <a:spAutoFit/>
          </a:bodyPr>
          <a:lstStyle/>
          <a:p>
            <a:endParaRPr lang="es-CL"/>
          </a:p>
        </p:txBody>
      </p:sp>
      <p:pic>
        <p:nvPicPr>
          <p:cNvPr id="7" name="image26.png">
            <a:extLst>
              <a:ext uri="{FF2B5EF4-FFF2-40B4-BE49-F238E27FC236}">
                <a16:creationId xmlns:a16="http://schemas.microsoft.com/office/drawing/2014/main" id="{92BCCC80-43FB-4F4D-808C-C9F2B94C6551}"/>
              </a:ext>
            </a:extLst>
          </p:cNvPr>
          <p:cNvPicPr>
            <a:picLocks noChangeAspect="1"/>
          </p:cNvPicPr>
          <p:nvPr/>
        </p:nvPicPr>
        <p:blipFill>
          <a:blip r:embed="rId4" cstate="print"/>
          <a:stretch>
            <a:fillRect/>
          </a:stretch>
        </p:blipFill>
        <p:spPr>
          <a:xfrm>
            <a:off x="2789669" y="1905000"/>
            <a:ext cx="9220200" cy="3048000"/>
          </a:xfrm>
          <a:prstGeom prst="rect">
            <a:avLst/>
          </a:prstGeom>
        </p:spPr>
      </p:pic>
      <p:sp>
        <p:nvSpPr>
          <p:cNvPr id="9" name="CuadroTexto 8">
            <a:extLst>
              <a:ext uri="{FF2B5EF4-FFF2-40B4-BE49-F238E27FC236}">
                <a16:creationId xmlns:a16="http://schemas.microsoft.com/office/drawing/2014/main" id="{569FDF99-CE1D-487F-990D-410F5A78849A}"/>
              </a:ext>
            </a:extLst>
          </p:cNvPr>
          <p:cNvSpPr txBox="1"/>
          <p:nvPr/>
        </p:nvSpPr>
        <p:spPr>
          <a:xfrm>
            <a:off x="2628900" y="2438962"/>
            <a:ext cx="9042399" cy="2902269"/>
          </a:xfrm>
          <a:prstGeom prst="rect">
            <a:avLst/>
          </a:prstGeom>
        </p:spPr>
        <p:txBody>
          <a:bodyPr wrap="square">
            <a:spAutoFit/>
          </a:bodyPr>
          <a:lstStyle/>
          <a:p>
            <a:pPr marL="174625" marR="847725" algn="just">
              <a:lnSpc>
                <a:spcPct val="102000"/>
              </a:lnSpc>
              <a:spcBef>
                <a:spcPts val="5"/>
              </a:spcBef>
              <a:spcAft>
                <a:spcPts val="0"/>
              </a:spcAft>
            </a:pPr>
            <a:r>
              <a:rPr lang="es-ES" sz="1800" dirty="0">
                <a:effectLst/>
                <a:latin typeface="Arial MT"/>
                <a:ea typeface="Calibri" panose="020F0502020204030204" pitchFamily="34" charset="0"/>
                <a:cs typeface="Calibri" panose="020F0502020204030204" pitchFamily="34" charset="0"/>
              </a:rPr>
              <a:t>Según Goleman (2014), el líder desempeña un papel esencial en el</a:t>
            </a:r>
            <a:r>
              <a:rPr lang="es-ES" sz="1800" spc="5" dirty="0">
                <a:effectLst/>
                <a:latin typeface="Arial MT"/>
                <a:ea typeface="Calibri" panose="020F0502020204030204" pitchFamily="34" charset="0"/>
                <a:cs typeface="Calibri" panose="020F0502020204030204" pitchFamily="34" charset="0"/>
              </a:rPr>
              <a:t> </a:t>
            </a:r>
            <a:r>
              <a:rPr lang="es-ES" sz="1800" dirty="0">
                <a:effectLst/>
                <a:latin typeface="Arial MT"/>
                <a:ea typeface="Calibri" panose="020F0502020204030204" pitchFamily="34" charset="0"/>
                <a:cs typeface="Calibri" panose="020F0502020204030204" pitchFamily="34" charset="0"/>
              </a:rPr>
              <a:t>ámbito emocional, influyendo en las emociones de los miembros del</a:t>
            </a:r>
            <a:r>
              <a:rPr lang="es-ES" sz="1800" spc="-545" dirty="0">
                <a:effectLst/>
                <a:latin typeface="Arial MT"/>
                <a:ea typeface="Calibri" panose="020F0502020204030204" pitchFamily="34" charset="0"/>
                <a:cs typeface="Calibri" panose="020F0502020204030204" pitchFamily="34" charset="0"/>
              </a:rPr>
              <a:t> </a:t>
            </a:r>
            <a:r>
              <a:rPr lang="es-ES" sz="1800" dirty="0">
                <a:effectLst/>
                <a:latin typeface="Arial MT"/>
                <a:ea typeface="Calibri" panose="020F0502020204030204" pitchFamily="34" charset="0"/>
                <a:cs typeface="Calibri" panose="020F0502020204030204" pitchFamily="34" charset="0"/>
              </a:rPr>
              <a:t>equipo y buscando motivarlos hacia la dirección adecuada y al logro</a:t>
            </a:r>
            <a:r>
              <a:rPr lang="es-ES" sz="1800" spc="-545" dirty="0">
                <a:effectLst/>
                <a:latin typeface="Arial MT"/>
                <a:ea typeface="Calibri" panose="020F0502020204030204" pitchFamily="34" charset="0"/>
                <a:cs typeface="Calibri" panose="020F0502020204030204" pitchFamily="34" charset="0"/>
              </a:rPr>
              <a:t> </a:t>
            </a:r>
            <a:r>
              <a:rPr lang="es-ES" sz="1800" dirty="0">
                <a:effectLst/>
                <a:latin typeface="Arial MT"/>
                <a:ea typeface="Calibri" panose="020F0502020204030204" pitchFamily="34" charset="0"/>
                <a:cs typeface="Calibri" panose="020F0502020204030204" pitchFamily="34" charset="0"/>
              </a:rPr>
              <a:t>del propósito común. Por lo tanto, una clave del ejercicio de este</a:t>
            </a:r>
            <a:r>
              <a:rPr lang="es-ES" sz="1800" spc="5" dirty="0">
                <a:effectLst/>
                <a:latin typeface="Arial MT"/>
                <a:ea typeface="Calibri" panose="020F0502020204030204" pitchFamily="34" charset="0"/>
                <a:cs typeface="Calibri" panose="020F0502020204030204" pitchFamily="34" charset="0"/>
              </a:rPr>
              <a:t> </a:t>
            </a:r>
            <a:r>
              <a:rPr lang="es-ES" sz="1800" dirty="0">
                <a:effectLst/>
                <a:latin typeface="Arial MT"/>
                <a:ea typeface="Calibri" panose="020F0502020204030204" pitchFamily="34" charset="0"/>
                <a:cs typeface="Calibri" panose="020F0502020204030204" pitchFamily="34" charset="0"/>
              </a:rPr>
              <a:t>liderazgo es cómo el líder maneja la inteligencia emocional. En este</a:t>
            </a:r>
            <a:r>
              <a:rPr lang="es-ES" sz="1800" spc="5" dirty="0">
                <a:effectLst/>
                <a:latin typeface="Arial MT"/>
                <a:ea typeface="Calibri" panose="020F0502020204030204" pitchFamily="34" charset="0"/>
                <a:cs typeface="Calibri" panose="020F0502020204030204" pitchFamily="34" charset="0"/>
              </a:rPr>
              <a:t> </a:t>
            </a:r>
            <a:r>
              <a:rPr lang="es-ES" sz="1800" dirty="0">
                <a:effectLst/>
                <a:latin typeface="Arial MT"/>
                <a:ea typeface="Calibri" panose="020F0502020204030204" pitchFamily="34" charset="0"/>
                <a:cs typeface="Calibri" panose="020F0502020204030204" pitchFamily="34" charset="0"/>
              </a:rPr>
              <a:t>sentido,</a:t>
            </a:r>
            <a:r>
              <a:rPr lang="es-ES" sz="1800" spc="5" dirty="0">
                <a:effectLst/>
                <a:latin typeface="Arial MT"/>
                <a:ea typeface="Calibri" panose="020F0502020204030204" pitchFamily="34" charset="0"/>
                <a:cs typeface="Calibri" panose="020F0502020204030204" pitchFamily="34" charset="0"/>
              </a:rPr>
              <a:t> </a:t>
            </a:r>
            <a:r>
              <a:rPr lang="es-ES" sz="1800" dirty="0">
                <a:effectLst/>
                <a:latin typeface="Arial MT"/>
                <a:ea typeface="Calibri" panose="020F0502020204030204" pitchFamily="34" charset="0"/>
                <a:cs typeface="Calibri" panose="020F0502020204030204" pitchFamily="34" charset="0"/>
              </a:rPr>
              <a:t>es</a:t>
            </a:r>
            <a:r>
              <a:rPr lang="es-ES" sz="1800" spc="5" dirty="0">
                <a:effectLst/>
                <a:latin typeface="Arial MT"/>
                <a:ea typeface="Calibri" panose="020F0502020204030204" pitchFamily="34" charset="0"/>
                <a:cs typeface="Calibri" panose="020F0502020204030204" pitchFamily="34" charset="0"/>
              </a:rPr>
              <a:t> </a:t>
            </a:r>
            <a:r>
              <a:rPr lang="es-ES" sz="1800" dirty="0">
                <a:effectLst/>
                <a:latin typeface="Arial MT"/>
                <a:ea typeface="Calibri" panose="020F0502020204030204" pitchFamily="34" charset="0"/>
                <a:cs typeface="Calibri" panose="020F0502020204030204" pitchFamily="34" charset="0"/>
              </a:rPr>
              <a:t>fundamental</a:t>
            </a:r>
            <a:r>
              <a:rPr lang="es-ES" sz="1800" spc="5" dirty="0">
                <a:effectLst/>
                <a:latin typeface="Arial MT"/>
                <a:ea typeface="Calibri" panose="020F0502020204030204" pitchFamily="34" charset="0"/>
                <a:cs typeface="Calibri" panose="020F0502020204030204" pitchFamily="34" charset="0"/>
              </a:rPr>
              <a:t> </a:t>
            </a:r>
            <a:r>
              <a:rPr lang="es-ES" sz="1800" dirty="0">
                <a:effectLst/>
                <a:latin typeface="Arial MT"/>
                <a:ea typeface="Calibri" panose="020F0502020204030204" pitchFamily="34" charset="0"/>
                <a:cs typeface="Calibri" panose="020F0502020204030204" pitchFamily="34" charset="0"/>
              </a:rPr>
              <a:t>que</a:t>
            </a:r>
            <a:r>
              <a:rPr lang="es-ES" sz="1800" spc="5" dirty="0">
                <a:effectLst/>
                <a:latin typeface="Arial MT"/>
                <a:ea typeface="Calibri" panose="020F0502020204030204" pitchFamily="34" charset="0"/>
                <a:cs typeface="Calibri" panose="020F0502020204030204" pitchFamily="34" charset="0"/>
              </a:rPr>
              <a:t> </a:t>
            </a:r>
            <a:r>
              <a:rPr lang="es-ES" sz="1800" dirty="0">
                <a:effectLst/>
                <a:latin typeface="Arial MT"/>
                <a:ea typeface="Calibri" panose="020F0502020204030204" pitchFamily="34" charset="0"/>
                <a:cs typeface="Calibri" panose="020F0502020204030204" pitchFamily="34" charset="0"/>
              </a:rPr>
              <a:t>desarrolle</a:t>
            </a:r>
            <a:r>
              <a:rPr lang="es-ES" sz="1800" spc="5" dirty="0">
                <a:effectLst/>
                <a:latin typeface="Arial MT"/>
                <a:ea typeface="Calibri" panose="020F0502020204030204" pitchFamily="34" charset="0"/>
                <a:cs typeface="Calibri" panose="020F0502020204030204" pitchFamily="34" charset="0"/>
              </a:rPr>
              <a:t> </a:t>
            </a:r>
            <a:r>
              <a:rPr lang="es-ES" sz="1800" dirty="0">
                <a:effectLst/>
                <a:latin typeface="Arial MT"/>
                <a:ea typeface="Calibri" panose="020F0502020204030204" pitchFamily="34" charset="0"/>
                <a:cs typeface="Calibri" panose="020F0502020204030204" pitchFamily="34" charset="0"/>
              </a:rPr>
              <a:t>las</a:t>
            </a:r>
            <a:r>
              <a:rPr lang="es-ES" sz="1800" spc="5" dirty="0">
                <a:effectLst/>
                <a:latin typeface="Arial MT"/>
                <a:ea typeface="Calibri" panose="020F0502020204030204" pitchFamily="34" charset="0"/>
                <a:cs typeface="Calibri" panose="020F0502020204030204" pitchFamily="34" charset="0"/>
              </a:rPr>
              <a:t> </a:t>
            </a:r>
            <a:r>
              <a:rPr lang="es-ES" sz="1800" dirty="0">
                <a:effectLst/>
                <a:latin typeface="Arial MT"/>
                <a:ea typeface="Calibri" panose="020F0502020204030204" pitchFamily="34" charset="0"/>
                <a:cs typeface="Calibri" panose="020F0502020204030204" pitchFamily="34" charset="0"/>
              </a:rPr>
              <a:t>capacidades</a:t>
            </a:r>
            <a:r>
              <a:rPr lang="es-ES" sz="1800" spc="5" dirty="0">
                <a:effectLst/>
                <a:latin typeface="Arial MT"/>
                <a:ea typeface="Calibri" panose="020F0502020204030204" pitchFamily="34" charset="0"/>
                <a:cs typeface="Calibri" panose="020F0502020204030204" pitchFamily="34" charset="0"/>
              </a:rPr>
              <a:t> </a:t>
            </a:r>
            <a:r>
              <a:rPr lang="es-ES" sz="1800" dirty="0">
                <a:effectLst/>
                <a:latin typeface="Arial MT"/>
                <a:ea typeface="Calibri" panose="020F0502020204030204" pitchFamily="34" charset="0"/>
                <a:cs typeface="Calibri" panose="020F0502020204030204" pitchFamily="34" charset="0"/>
              </a:rPr>
              <a:t>de</a:t>
            </a:r>
            <a:r>
              <a:rPr lang="es-ES" sz="1800" spc="5" dirty="0">
                <a:effectLst/>
                <a:latin typeface="Arial MT"/>
                <a:ea typeface="Calibri" panose="020F0502020204030204" pitchFamily="34" charset="0"/>
                <a:cs typeface="Calibri" panose="020F0502020204030204" pitchFamily="34" charset="0"/>
              </a:rPr>
              <a:t> </a:t>
            </a:r>
            <a:r>
              <a:rPr lang="es-ES" sz="1800" dirty="0">
                <a:effectLst/>
                <a:latin typeface="Arial MT"/>
                <a:ea typeface="Calibri" panose="020F0502020204030204" pitchFamily="34" charset="0"/>
                <a:cs typeface="Calibri" panose="020F0502020204030204" pitchFamily="34" charset="0"/>
              </a:rPr>
              <a:t>conocerse a sí mismo y autorregularse, así como de desarrollar</a:t>
            </a:r>
            <a:r>
              <a:rPr lang="es-ES" sz="1800" spc="5" dirty="0">
                <a:effectLst/>
                <a:latin typeface="Arial MT"/>
                <a:ea typeface="Calibri" panose="020F0502020204030204" pitchFamily="34" charset="0"/>
                <a:cs typeface="Calibri" panose="020F0502020204030204" pitchFamily="34" charset="0"/>
              </a:rPr>
              <a:t> </a:t>
            </a:r>
            <a:r>
              <a:rPr lang="es-ES" sz="1800" dirty="0">
                <a:effectLst/>
                <a:latin typeface="Arial MT"/>
                <a:ea typeface="Calibri" panose="020F0502020204030204" pitchFamily="34" charset="0"/>
                <a:cs typeface="Calibri" panose="020F0502020204030204" pitchFamily="34" charset="0"/>
              </a:rPr>
              <a:t>conocimientos</a:t>
            </a:r>
            <a:r>
              <a:rPr lang="es-ES" sz="1800" spc="5" dirty="0">
                <a:effectLst/>
                <a:latin typeface="Arial MT"/>
                <a:ea typeface="Calibri" panose="020F0502020204030204" pitchFamily="34" charset="0"/>
                <a:cs typeface="Calibri" panose="020F0502020204030204" pitchFamily="34" charset="0"/>
              </a:rPr>
              <a:t> </a:t>
            </a:r>
            <a:r>
              <a:rPr lang="es-ES" sz="1800" dirty="0">
                <a:effectLst/>
                <a:latin typeface="Arial MT"/>
                <a:ea typeface="Calibri" panose="020F0502020204030204" pitchFamily="34" charset="0"/>
                <a:cs typeface="Calibri" panose="020F0502020204030204" pitchFamily="34" charset="0"/>
              </a:rPr>
              <a:t>y</a:t>
            </a:r>
            <a:r>
              <a:rPr lang="es-ES" sz="1800" spc="5" dirty="0">
                <a:effectLst/>
                <a:latin typeface="Arial MT"/>
                <a:ea typeface="Calibri" panose="020F0502020204030204" pitchFamily="34" charset="0"/>
                <a:cs typeface="Calibri" panose="020F0502020204030204" pitchFamily="34" charset="0"/>
              </a:rPr>
              <a:t> </a:t>
            </a:r>
            <a:r>
              <a:rPr lang="es-ES" sz="1800" dirty="0">
                <a:effectLst/>
                <a:latin typeface="Arial MT"/>
                <a:ea typeface="Calibri" panose="020F0502020204030204" pitchFamily="34" charset="0"/>
                <a:cs typeface="Calibri" panose="020F0502020204030204" pitchFamily="34" charset="0"/>
              </a:rPr>
              <a:t>habilidades</a:t>
            </a:r>
            <a:r>
              <a:rPr lang="es-ES" sz="1800" spc="5" dirty="0">
                <a:effectLst/>
                <a:latin typeface="Arial MT"/>
                <a:ea typeface="Calibri" panose="020F0502020204030204" pitchFamily="34" charset="0"/>
                <a:cs typeface="Calibri" panose="020F0502020204030204" pitchFamily="34" charset="0"/>
              </a:rPr>
              <a:t> </a:t>
            </a:r>
            <a:r>
              <a:rPr lang="es-ES" sz="1800" dirty="0">
                <a:effectLst/>
                <a:latin typeface="Arial MT"/>
                <a:ea typeface="Calibri" panose="020F0502020204030204" pitchFamily="34" charset="0"/>
                <a:cs typeface="Calibri" panose="020F0502020204030204" pitchFamily="34" charset="0"/>
              </a:rPr>
              <a:t>sociales,</a:t>
            </a:r>
            <a:r>
              <a:rPr lang="es-ES" sz="1800" spc="5" dirty="0">
                <a:effectLst/>
                <a:latin typeface="Arial MT"/>
                <a:ea typeface="Calibri" panose="020F0502020204030204" pitchFamily="34" charset="0"/>
                <a:cs typeface="Calibri" panose="020F0502020204030204" pitchFamily="34" charset="0"/>
              </a:rPr>
              <a:t> </a:t>
            </a:r>
            <a:r>
              <a:rPr lang="es-ES" sz="1800" dirty="0">
                <a:effectLst/>
                <a:latin typeface="Arial MT"/>
                <a:ea typeface="Calibri" panose="020F0502020204030204" pitchFamily="34" charset="0"/>
                <a:cs typeface="Calibri" panose="020F0502020204030204" pitchFamily="34" charset="0"/>
              </a:rPr>
              <a:t>como</a:t>
            </a:r>
            <a:r>
              <a:rPr lang="es-ES" sz="1800" spc="5" dirty="0">
                <a:effectLst/>
                <a:latin typeface="Arial MT"/>
                <a:ea typeface="Calibri" panose="020F0502020204030204" pitchFamily="34" charset="0"/>
                <a:cs typeface="Calibri" panose="020F0502020204030204" pitchFamily="34" charset="0"/>
              </a:rPr>
              <a:t> </a:t>
            </a:r>
            <a:r>
              <a:rPr lang="es-ES" sz="1800" dirty="0">
                <a:effectLst/>
                <a:latin typeface="Arial MT"/>
                <a:ea typeface="Calibri" panose="020F0502020204030204" pitchFamily="34" charset="0"/>
                <a:cs typeface="Calibri" panose="020F0502020204030204" pitchFamily="34" charset="0"/>
              </a:rPr>
              <a:t>es</a:t>
            </a:r>
            <a:r>
              <a:rPr lang="es-ES" sz="1800" spc="5" dirty="0">
                <a:effectLst/>
                <a:latin typeface="Arial MT"/>
                <a:ea typeface="Calibri" panose="020F0502020204030204" pitchFamily="34" charset="0"/>
                <a:cs typeface="Calibri" panose="020F0502020204030204" pitchFamily="34" charset="0"/>
              </a:rPr>
              <a:t> </a:t>
            </a:r>
            <a:r>
              <a:rPr lang="es-ES" sz="1800" dirty="0">
                <a:effectLst/>
                <a:latin typeface="Arial MT"/>
                <a:ea typeface="Calibri" panose="020F0502020204030204" pitchFamily="34" charset="0"/>
                <a:cs typeface="Calibri" panose="020F0502020204030204" pitchFamily="34" charset="0"/>
              </a:rPr>
              <a:t>la</a:t>
            </a:r>
            <a:r>
              <a:rPr lang="es-ES" sz="1800" spc="5" dirty="0">
                <a:effectLst/>
                <a:latin typeface="Arial MT"/>
                <a:ea typeface="Calibri" panose="020F0502020204030204" pitchFamily="34" charset="0"/>
                <a:cs typeface="Calibri" panose="020F0502020204030204" pitchFamily="34" charset="0"/>
              </a:rPr>
              <a:t> </a:t>
            </a:r>
            <a:r>
              <a:rPr lang="es-ES" sz="1800" dirty="0">
                <a:effectLst/>
                <a:latin typeface="Arial MT"/>
                <a:ea typeface="Calibri" panose="020F0502020204030204" pitchFamily="34" charset="0"/>
                <a:cs typeface="Calibri" panose="020F0502020204030204" pitchFamily="34" charset="0"/>
              </a:rPr>
              <a:t>empatía</a:t>
            </a:r>
            <a:r>
              <a:rPr lang="es-ES" sz="1800" spc="5" dirty="0">
                <a:effectLst/>
                <a:latin typeface="Arial MT"/>
                <a:ea typeface="Calibri" panose="020F0502020204030204" pitchFamily="34" charset="0"/>
                <a:cs typeface="Calibri" panose="020F0502020204030204" pitchFamily="34" charset="0"/>
              </a:rPr>
              <a:t> </a:t>
            </a:r>
            <a:r>
              <a:rPr lang="es-ES" sz="1800" dirty="0">
                <a:effectLst/>
                <a:latin typeface="Arial MT"/>
                <a:ea typeface="Calibri" panose="020F0502020204030204" pitchFamily="34" charset="0"/>
                <a:cs typeface="Calibri" panose="020F0502020204030204" pitchFamily="34" charset="0"/>
              </a:rPr>
              <a:t>y</a:t>
            </a:r>
            <a:r>
              <a:rPr lang="es-ES" sz="1800" spc="5" dirty="0">
                <a:effectLst/>
                <a:latin typeface="Arial MT"/>
                <a:ea typeface="Calibri" panose="020F0502020204030204" pitchFamily="34" charset="0"/>
                <a:cs typeface="Calibri" panose="020F0502020204030204" pitchFamily="34" charset="0"/>
              </a:rPr>
              <a:t> </a:t>
            </a:r>
            <a:r>
              <a:rPr lang="es-ES" sz="1800" dirty="0">
                <a:effectLst/>
                <a:latin typeface="Arial MT"/>
                <a:ea typeface="Calibri" panose="020F0502020204030204" pitchFamily="34" charset="0"/>
                <a:cs typeface="Calibri" panose="020F0502020204030204" pitchFamily="34" charset="0"/>
              </a:rPr>
              <a:t>la</a:t>
            </a:r>
            <a:r>
              <a:rPr lang="es-ES" sz="1800" spc="5" dirty="0">
                <a:effectLst/>
                <a:latin typeface="Arial MT"/>
                <a:ea typeface="Calibri" panose="020F0502020204030204" pitchFamily="34" charset="0"/>
                <a:cs typeface="Calibri" panose="020F0502020204030204" pitchFamily="34" charset="0"/>
              </a:rPr>
              <a:t> </a:t>
            </a:r>
            <a:r>
              <a:rPr lang="es-ES" sz="1800" dirty="0">
                <a:effectLst/>
                <a:latin typeface="Arial MT"/>
                <a:ea typeface="Calibri" panose="020F0502020204030204" pitchFamily="34" charset="0"/>
                <a:cs typeface="Calibri" panose="020F0502020204030204" pitchFamily="34" charset="0"/>
              </a:rPr>
              <a:t>confianza</a:t>
            </a:r>
            <a:r>
              <a:rPr lang="es-ES" sz="1800" spc="65" dirty="0">
                <a:effectLst/>
                <a:latin typeface="Arial MT"/>
                <a:ea typeface="Calibri" panose="020F0502020204030204" pitchFamily="34" charset="0"/>
                <a:cs typeface="Calibri" panose="020F0502020204030204" pitchFamily="34" charset="0"/>
              </a:rPr>
              <a:t> </a:t>
            </a:r>
            <a:r>
              <a:rPr lang="es-ES" sz="1800" dirty="0">
                <a:effectLst/>
                <a:latin typeface="Arial MT"/>
                <a:ea typeface="Calibri" panose="020F0502020204030204" pitchFamily="34" charset="0"/>
                <a:cs typeface="Calibri" panose="020F0502020204030204" pitchFamily="34" charset="0"/>
              </a:rPr>
              <a:t>en</a:t>
            </a:r>
            <a:r>
              <a:rPr lang="es-ES" sz="1800" spc="-10" dirty="0">
                <a:effectLst/>
                <a:latin typeface="Arial MT"/>
                <a:ea typeface="Calibri" panose="020F0502020204030204" pitchFamily="34" charset="0"/>
                <a:cs typeface="Calibri" panose="020F0502020204030204" pitchFamily="34" charset="0"/>
              </a:rPr>
              <a:t> </a:t>
            </a:r>
            <a:r>
              <a:rPr lang="es-ES" sz="1800" dirty="0">
                <a:effectLst/>
                <a:latin typeface="Arial MT"/>
                <a:ea typeface="Calibri" panose="020F0502020204030204" pitchFamily="34" charset="0"/>
                <a:cs typeface="Calibri" panose="020F0502020204030204" pitchFamily="34" charset="0"/>
              </a:rPr>
              <a:t>los</a:t>
            </a:r>
            <a:r>
              <a:rPr lang="es-ES" sz="1800" spc="25" dirty="0">
                <a:effectLst/>
                <a:latin typeface="Arial MT"/>
                <a:ea typeface="Calibri" panose="020F0502020204030204" pitchFamily="34" charset="0"/>
                <a:cs typeface="Calibri" panose="020F0502020204030204" pitchFamily="34" charset="0"/>
              </a:rPr>
              <a:t> </a:t>
            </a:r>
            <a:r>
              <a:rPr lang="es-ES" sz="1800" dirty="0">
                <a:effectLst/>
                <a:latin typeface="Arial MT"/>
                <a:ea typeface="Calibri" panose="020F0502020204030204" pitchFamily="34" charset="0"/>
                <a:cs typeface="Calibri" panose="020F0502020204030204" pitchFamily="34" charset="0"/>
              </a:rPr>
              <a:t>demás</a:t>
            </a:r>
            <a:endParaRPr lang="es-CL" dirty="0">
              <a:latin typeface="Arial MT"/>
            </a:endParaRPr>
          </a:p>
          <a:p>
            <a:r>
              <a:rPr lang="es-ES" dirty="0">
                <a:latin typeface="Arial MT"/>
              </a:rPr>
              <a:t> </a:t>
            </a:r>
            <a:endParaRPr lang="es-CL" dirty="0">
              <a:latin typeface="Arial MT"/>
            </a:endParaRPr>
          </a:p>
          <a:p>
            <a:pPr marL="174625" marR="847725" algn="just">
              <a:lnSpc>
                <a:spcPct val="102000"/>
              </a:lnSpc>
              <a:spcBef>
                <a:spcPts val="5"/>
              </a:spcBef>
              <a:spcAft>
                <a:spcPts val="0"/>
              </a:spcAft>
            </a:pPr>
            <a:endParaRPr lang="es-CL" sz="1800" dirty="0">
              <a:effectLst/>
              <a:latin typeface="Calibri" panose="020F0502020204030204" pitchFamily="34" charset="0"/>
              <a:ea typeface="Calibri" panose="020F0502020204030204" pitchFamily="34" charset="0"/>
            </a:endParaRPr>
          </a:p>
        </p:txBody>
      </p:sp>
      <p:sp>
        <p:nvSpPr>
          <p:cNvPr id="6293" name="Rectangle 207">
            <a:extLst>
              <a:ext uri="{FF2B5EF4-FFF2-40B4-BE49-F238E27FC236}">
                <a16:creationId xmlns:a16="http://schemas.microsoft.com/office/drawing/2014/main" id="{4BD4AC2E-AAEB-4268-B86C-694A3300536A}"/>
              </a:ext>
            </a:extLst>
          </p:cNvPr>
          <p:cNvSpPr>
            <a:spLocks noChangeArrowheads="1"/>
          </p:cNvSpPr>
          <p:nvPr/>
        </p:nvSpPr>
        <p:spPr bwMode="auto">
          <a:xfrm>
            <a:off x="1349829" y="440152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L"/>
          </a:p>
        </p:txBody>
      </p:sp>
      <p:pic>
        <p:nvPicPr>
          <p:cNvPr id="13" name="image42.png">
            <a:extLst>
              <a:ext uri="{FF2B5EF4-FFF2-40B4-BE49-F238E27FC236}">
                <a16:creationId xmlns:a16="http://schemas.microsoft.com/office/drawing/2014/main" id="{1D833D8A-CEFB-44CD-A25D-AA34C27D7CEA}"/>
              </a:ext>
            </a:extLst>
          </p:cNvPr>
          <p:cNvPicPr>
            <a:picLocks noChangeAspect="1"/>
          </p:cNvPicPr>
          <p:nvPr/>
        </p:nvPicPr>
        <p:blipFill>
          <a:blip r:embed="rId5" cstate="print"/>
          <a:stretch>
            <a:fillRect/>
          </a:stretch>
        </p:blipFill>
        <p:spPr>
          <a:xfrm>
            <a:off x="20320" y="2163500"/>
            <a:ext cx="2608580" cy="2501900"/>
          </a:xfrm>
          <a:prstGeom prst="rect">
            <a:avLst/>
          </a:prstGeom>
        </p:spPr>
      </p:pic>
      <p:grpSp>
        <p:nvGrpSpPr>
          <p:cNvPr id="6" name="Group 6">
            <a:extLst>
              <a:ext uri="{FF2B5EF4-FFF2-40B4-BE49-F238E27FC236}">
                <a16:creationId xmlns:a16="http://schemas.microsoft.com/office/drawing/2014/main" id="{37F4A188-1012-4D83-BA38-CE8D8055F5E1}"/>
              </a:ext>
            </a:extLst>
          </p:cNvPr>
          <p:cNvGrpSpPr>
            <a:grpSpLocks/>
          </p:cNvGrpSpPr>
          <p:nvPr/>
        </p:nvGrpSpPr>
        <p:grpSpPr bwMode="auto">
          <a:xfrm>
            <a:off x="3687059" y="4839825"/>
            <a:ext cx="4817881" cy="1456651"/>
            <a:chOff x="1483" y="7641"/>
            <a:chExt cx="7587" cy="2795"/>
          </a:xfrm>
        </p:grpSpPr>
        <p:pic>
          <p:nvPicPr>
            <p:cNvPr id="7176" name="Picture 8">
              <a:extLst>
                <a:ext uri="{FF2B5EF4-FFF2-40B4-BE49-F238E27FC236}">
                  <a16:creationId xmlns:a16="http://schemas.microsoft.com/office/drawing/2014/main" id="{4285DEF6-4E2B-4E5E-96BE-9B3A91139A0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83" y="7641"/>
              <a:ext cx="3507" cy="2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9">
              <a:extLst>
                <a:ext uri="{FF2B5EF4-FFF2-40B4-BE49-F238E27FC236}">
                  <a16:creationId xmlns:a16="http://schemas.microsoft.com/office/drawing/2014/main" id="{B68F2B49-0145-4884-B35C-509428FB85F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63" y="7654"/>
              <a:ext cx="3507" cy="2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 name="CuadroTexto 18">
            <a:extLst>
              <a:ext uri="{FF2B5EF4-FFF2-40B4-BE49-F238E27FC236}">
                <a16:creationId xmlns:a16="http://schemas.microsoft.com/office/drawing/2014/main" id="{8DCB637A-2E68-4FBA-B454-3ED1736E0CDF}"/>
              </a:ext>
            </a:extLst>
          </p:cNvPr>
          <p:cNvSpPr txBox="1"/>
          <p:nvPr/>
        </p:nvSpPr>
        <p:spPr>
          <a:xfrm>
            <a:off x="4227286" y="5311359"/>
            <a:ext cx="1346200" cy="369332"/>
          </a:xfrm>
          <a:prstGeom prst="rect">
            <a:avLst/>
          </a:prstGeom>
          <a:noFill/>
        </p:spPr>
        <p:txBody>
          <a:bodyPr wrap="square">
            <a:spAutoFit/>
          </a:bodyPr>
          <a:lstStyle/>
          <a:p>
            <a:r>
              <a:rPr lang="es-ES" sz="1800" dirty="0">
                <a:solidFill>
                  <a:srgbClr val="FFFFFF"/>
                </a:solidFill>
                <a:effectLst/>
                <a:latin typeface="Calibri" panose="020F0502020204030204" pitchFamily="34" charset="0"/>
                <a:ea typeface="Calibri" panose="020F0502020204030204" pitchFamily="34" charset="0"/>
              </a:rPr>
              <a:t>Emociones</a:t>
            </a:r>
            <a:endParaRPr lang="es-CL" dirty="0"/>
          </a:p>
        </p:txBody>
      </p:sp>
      <p:sp>
        <p:nvSpPr>
          <p:cNvPr id="22" name="CuadroTexto 21">
            <a:extLst>
              <a:ext uri="{FF2B5EF4-FFF2-40B4-BE49-F238E27FC236}">
                <a16:creationId xmlns:a16="http://schemas.microsoft.com/office/drawing/2014/main" id="{65629F46-0EA5-4984-A19F-7FE23A1D12FE}"/>
              </a:ext>
            </a:extLst>
          </p:cNvPr>
          <p:cNvSpPr txBox="1"/>
          <p:nvPr/>
        </p:nvSpPr>
        <p:spPr>
          <a:xfrm>
            <a:off x="6718336" y="5285270"/>
            <a:ext cx="1346200" cy="646331"/>
          </a:xfrm>
          <a:prstGeom prst="rect">
            <a:avLst/>
          </a:prstGeom>
          <a:noFill/>
        </p:spPr>
        <p:txBody>
          <a:bodyPr wrap="square">
            <a:spAutoFit/>
          </a:bodyPr>
          <a:lstStyle/>
          <a:p>
            <a:r>
              <a:rPr lang="es-ES" sz="1800" dirty="0">
                <a:solidFill>
                  <a:srgbClr val="FFFFFF"/>
                </a:solidFill>
                <a:effectLst/>
                <a:latin typeface="Calibri" panose="020F0502020204030204" pitchFamily="34" charset="0"/>
                <a:ea typeface="Calibri" panose="020F0502020204030204" pitchFamily="34" charset="0"/>
              </a:rPr>
              <a:t>Habilidades </a:t>
            </a:r>
          </a:p>
          <a:p>
            <a:r>
              <a:rPr lang="es-ES" dirty="0">
                <a:solidFill>
                  <a:srgbClr val="FFFFFF"/>
                </a:solidFill>
                <a:latin typeface="Calibri" panose="020F0502020204030204" pitchFamily="34" charset="0"/>
              </a:rPr>
              <a:t>Sociales</a:t>
            </a:r>
            <a:endParaRPr lang="es-CL" dirty="0"/>
          </a:p>
        </p:txBody>
      </p:sp>
    </p:spTree>
    <p:extLst>
      <p:ext uri="{BB962C8B-B14F-4D97-AF65-F5344CB8AC3E}">
        <p14:creationId xmlns:p14="http://schemas.microsoft.com/office/powerpoint/2010/main" val="2152314873"/>
      </p:ext>
    </p:extLst>
  </p:cSld>
  <p:clrMapOvr>
    <a:masterClrMapping/>
  </p:clrMapOvr>
</p:sld>
</file>

<file path=ppt/theme/theme1.xml><?xml version="1.0" encoding="utf-8"?>
<a:theme xmlns:a="http://schemas.openxmlformats.org/drawingml/2006/main" name="RetrospectVTI">
  <a:themeElements>
    <a:clrScheme name="">
      <a:dk1>
        <a:srgbClr val="000000"/>
      </a:dk1>
      <a:lt1>
        <a:srgbClr val="FFFFFF"/>
      </a:lt1>
      <a:dk2>
        <a:srgbClr val="243541"/>
      </a:dk2>
      <a:lt2>
        <a:srgbClr val="E2E5E8"/>
      </a:lt2>
      <a:accent1>
        <a:srgbClr val="E88B33"/>
      </a:accent1>
      <a:accent2>
        <a:srgbClr val="AEA33A"/>
      </a:accent2>
      <a:accent3>
        <a:srgbClr val="8CAB4A"/>
      </a:accent3>
      <a:accent4>
        <a:srgbClr val="57B636"/>
      </a:accent4>
      <a:accent5>
        <a:srgbClr val="2EBA43"/>
      </a:accent5>
      <a:accent6>
        <a:srgbClr val="33B67D"/>
      </a:accent6>
      <a:hlink>
        <a:srgbClr val="5F84A8"/>
      </a:hlink>
      <a:folHlink>
        <a:srgbClr val="7F7F7F"/>
      </a:folHlink>
    </a:clrScheme>
    <a:fontScheme name="Retrospect">
      <a:majorFont>
        <a:latin typeface="Georgia Pro Cond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Speak Pro"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Office_44285997_TF11437505.potx" id="{A814AFD0-4982-44B2-B11C-36632E99DE22}" vid="{FCAA5BDB-2F44-4F34-9873-F8ED54E0AC9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40">
    <a:dk1>
      <a:sysClr val="windowText" lastClr="000000"/>
    </a:dk1>
    <a:lt1>
      <a:sysClr val="window" lastClr="FFFFFF"/>
    </a:lt1>
    <a:dk2>
      <a:srgbClr val="545D57"/>
    </a:dk2>
    <a:lt2>
      <a:srgbClr val="EBEBE8"/>
    </a:lt2>
    <a:accent1>
      <a:srgbClr val="579858"/>
    </a:accent1>
    <a:accent2>
      <a:srgbClr val="ED583E"/>
    </a:accent2>
    <a:accent3>
      <a:srgbClr val="D3BA59"/>
    </a:accent3>
    <a:accent4>
      <a:srgbClr val="4C94AC"/>
    </a:accent4>
    <a:accent5>
      <a:srgbClr val="A09E84"/>
    </a:accent5>
    <a:accent6>
      <a:srgbClr val="FC7D4A"/>
    </a:accent6>
    <a:hlink>
      <a:srgbClr val="04A2DA"/>
    </a:hlink>
    <a:folHlink>
      <a:srgbClr val="808080"/>
    </a:folHlink>
  </a:clrScheme>
</a:themeOverride>
</file>

<file path=ppt/theme/themeOverride2.xml><?xml version="1.0" encoding="utf-8"?>
<a:themeOverride xmlns:a="http://schemas.openxmlformats.org/drawingml/2006/main">
  <a:clrScheme name="Custom 40">
    <a:dk1>
      <a:sysClr val="windowText" lastClr="000000"/>
    </a:dk1>
    <a:lt1>
      <a:sysClr val="window" lastClr="FFFFFF"/>
    </a:lt1>
    <a:dk2>
      <a:srgbClr val="545D57"/>
    </a:dk2>
    <a:lt2>
      <a:srgbClr val="EBEBE8"/>
    </a:lt2>
    <a:accent1>
      <a:srgbClr val="579858"/>
    </a:accent1>
    <a:accent2>
      <a:srgbClr val="ED583E"/>
    </a:accent2>
    <a:accent3>
      <a:srgbClr val="D3BA59"/>
    </a:accent3>
    <a:accent4>
      <a:srgbClr val="4C94AC"/>
    </a:accent4>
    <a:accent5>
      <a:srgbClr val="A09E84"/>
    </a:accent5>
    <a:accent6>
      <a:srgbClr val="FC7D4A"/>
    </a:accent6>
    <a:hlink>
      <a:srgbClr val="04A2DA"/>
    </a:hlink>
    <a:folHlink>
      <a:srgbClr val="808080"/>
    </a:folHlink>
  </a:clrScheme>
</a:themeOverride>
</file>

<file path=ppt/theme/themeOverride3.xml><?xml version="1.0" encoding="utf-8"?>
<a:themeOverride xmlns:a="http://schemas.openxmlformats.org/drawingml/2006/main">
  <a:clrScheme name="Custom 40">
    <a:dk1>
      <a:sysClr val="windowText" lastClr="000000"/>
    </a:dk1>
    <a:lt1>
      <a:sysClr val="window" lastClr="FFFFFF"/>
    </a:lt1>
    <a:dk2>
      <a:srgbClr val="545D57"/>
    </a:dk2>
    <a:lt2>
      <a:srgbClr val="EBEBE8"/>
    </a:lt2>
    <a:accent1>
      <a:srgbClr val="579858"/>
    </a:accent1>
    <a:accent2>
      <a:srgbClr val="ED583E"/>
    </a:accent2>
    <a:accent3>
      <a:srgbClr val="D3BA59"/>
    </a:accent3>
    <a:accent4>
      <a:srgbClr val="4C94AC"/>
    </a:accent4>
    <a:accent5>
      <a:srgbClr val="A09E84"/>
    </a:accent5>
    <a:accent6>
      <a:srgbClr val="FC7D4A"/>
    </a:accent6>
    <a:hlink>
      <a:srgbClr val="04A2DA"/>
    </a:hlink>
    <a:folHlink>
      <a:srgbClr val="808080"/>
    </a:folHlink>
  </a:clrScheme>
</a:themeOverride>
</file>

<file path=ppt/theme/themeOverride4.xml><?xml version="1.0" encoding="utf-8"?>
<a:themeOverride xmlns:a="http://schemas.openxmlformats.org/drawingml/2006/main">
  <a:clrScheme name="Custom 40">
    <a:dk1>
      <a:sysClr val="windowText" lastClr="000000"/>
    </a:dk1>
    <a:lt1>
      <a:sysClr val="window" lastClr="FFFFFF"/>
    </a:lt1>
    <a:dk2>
      <a:srgbClr val="545D57"/>
    </a:dk2>
    <a:lt2>
      <a:srgbClr val="EBEBE8"/>
    </a:lt2>
    <a:accent1>
      <a:srgbClr val="579858"/>
    </a:accent1>
    <a:accent2>
      <a:srgbClr val="ED583E"/>
    </a:accent2>
    <a:accent3>
      <a:srgbClr val="D3BA59"/>
    </a:accent3>
    <a:accent4>
      <a:srgbClr val="4C94AC"/>
    </a:accent4>
    <a:accent5>
      <a:srgbClr val="A09E84"/>
    </a:accent5>
    <a:accent6>
      <a:srgbClr val="FC7D4A"/>
    </a:accent6>
    <a:hlink>
      <a:srgbClr val="04A2DA"/>
    </a:hlink>
    <a:folHlink>
      <a:srgbClr val="808080"/>
    </a:folHlink>
  </a:clrScheme>
</a:themeOverride>
</file>

<file path=ppt/theme/themeOverride5.xml><?xml version="1.0" encoding="utf-8"?>
<a:themeOverride xmlns:a="http://schemas.openxmlformats.org/drawingml/2006/main">
  <a:clrScheme name="Custom 40">
    <a:dk1>
      <a:sysClr val="windowText" lastClr="000000"/>
    </a:dk1>
    <a:lt1>
      <a:sysClr val="window" lastClr="FFFFFF"/>
    </a:lt1>
    <a:dk2>
      <a:srgbClr val="545D57"/>
    </a:dk2>
    <a:lt2>
      <a:srgbClr val="EBEBE8"/>
    </a:lt2>
    <a:accent1>
      <a:srgbClr val="579858"/>
    </a:accent1>
    <a:accent2>
      <a:srgbClr val="ED583E"/>
    </a:accent2>
    <a:accent3>
      <a:srgbClr val="D3BA59"/>
    </a:accent3>
    <a:accent4>
      <a:srgbClr val="4C94AC"/>
    </a:accent4>
    <a:accent5>
      <a:srgbClr val="A09E84"/>
    </a:accent5>
    <a:accent6>
      <a:srgbClr val="FC7D4A"/>
    </a:accent6>
    <a:hlink>
      <a:srgbClr val="04A2DA"/>
    </a:hlink>
    <a:folHlink>
      <a:srgbClr val="808080"/>
    </a:folHlink>
  </a:clrScheme>
</a:themeOverride>
</file>

<file path=ppt/theme/themeOverride6.xml><?xml version="1.0" encoding="utf-8"?>
<a:themeOverride xmlns:a="http://schemas.openxmlformats.org/drawingml/2006/main">
  <a:clrScheme name="Custom 40">
    <a:dk1>
      <a:sysClr val="windowText" lastClr="000000"/>
    </a:dk1>
    <a:lt1>
      <a:sysClr val="window" lastClr="FFFFFF"/>
    </a:lt1>
    <a:dk2>
      <a:srgbClr val="545D57"/>
    </a:dk2>
    <a:lt2>
      <a:srgbClr val="EBEBE8"/>
    </a:lt2>
    <a:accent1>
      <a:srgbClr val="579858"/>
    </a:accent1>
    <a:accent2>
      <a:srgbClr val="ED583E"/>
    </a:accent2>
    <a:accent3>
      <a:srgbClr val="D3BA59"/>
    </a:accent3>
    <a:accent4>
      <a:srgbClr val="4C94AC"/>
    </a:accent4>
    <a:accent5>
      <a:srgbClr val="A09E84"/>
    </a:accent5>
    <a:accent6>
      <a:srgbClr val="FC7D4A"/>
    </a:accent6>
    <a:hlink>
      <a:srgbClr val="04A2DA"/>
    </a:hlink>
    <a:folHlink>
      <a:srgbClr val="808080"/>
    </a:folHlink>
  </a:clrScheme>
</a:themeOverride>
</file>

<file path=ppt/theme/themeOverride7.xml><?xml version="1.0" encoding="utf-8"?>
<a:themeOverride xmlns:a="http://schemas.openxmlformats.org/drawingml/2006/main">
  <a:clrScheme name="Custom 40">
    <a:dk1>
      <a:sysClr val="windowText" lastClr="000000"/>
    </a:dk1>
    <a:lt1>
      <a:sysClr val="window" lastClr="FFFFFF"/>
    </a:lt1>
    <a:dk2>
      <a:srgbClr val="545D57"/>
    </a:dk2>
    <a:lt2>
      <a:srgbClr val="EBEBE8"/>
    </a:lt2>
    <a:accent1>
      <a:srgbClr val="579858"/>
    </a:accent1>
    <a:accent2>
      <a:srgbClr val="ED583E"/>
    </a:accent2>
    <a:accent3>
      <a:srgbClr val="D3BA59"/>
    </a:accent3>
    <a:accent4>
      <a:srgbClr val="4C94AC"/>
    </a:accent4>
    <a:accent5>
      <a:srgbClr val="A09E84"/>
    </a:accent5>
    <a:accent6>
      <a:srgbClr val="FC7D4A"/>
    </a:accent6>
    <a:hlink>
      <a:srgbClr val="04A2DA"/>
    </a:hlink>
    <a:folHlink>
      <a:srgbClr val="808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F3CD65D-61A5-43C9-A837-6EC73C7DA8AB}">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16377351-63A1-4C2E-8C9A-66CDD70F16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1F006B4-A9E1-4F39-85C8-FB836F91934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{32BCC756-7581-4436-8523-20CB3A9D3265}tf11437505_win32</Template>
  <TotalTime>1586</TotalTime>
  <Words>321</Words>
  <Application>Microsoft Office PowerPoint</Application>
  <PresentationFormat>Panorámica</PresentationFormat>
  <Paragraphs>24</Paragraphs>
  <Slides>7</Slides>
  <Notes>7</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7</vt:i4>
      </vt:variant>
    </vt:vector>
  </HeadingPairs>
  <TitlesOfParts>
    <vt:vector size="14" baseType="lpstr">
      <vt:lpstr>Arial</vt:lpstr>
      <vt:lpstr>Arial MT</vt:lpstr>
      <vt:lpstr>Calibri</vt:lpstr>
      <vt:lpstr>Georgia Pro Cond Light</vt:lpstr>
      <vt:lpstr>Speak Pro</vt:lpstr>
      <vt:lpstr>Tahoma</vt:lpstr>
      <vt:lpstr>RetrospectVTI</vt:lpstr>
      <vt:lpstr>Tipos de Liderazgo</vt:lpstr>
      <vt:lpstr>“Hablar de Liderazgo, es habar de la Calidad de los procesos en Educación” </vt:lpstr>
      <vt:lpstr>Liderazgo Pedagógico</vt:lpstr>
      <vt:lpstr>Liderazgo Distribuido</vt:lpstr>
      <vt:lpstr>Liderazgo Transformacional</vt:lpstr>
      <vt:lpstr>Liderazgo para la Justicia Social</vt:lpstr>
      <vt:lpstr>Liderazgo Emocional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Tipos de Liderazgo</dc:title>
  <dc:creator>Felipe Antonio Sandoval Adán</dc:creator>
  <cp:lastModifiedBy>Felipe Antonio Sandoval Adán</cp:lastModifiedBy>
  <cp:revision>4</cp:revision>
  <dcterms:created xsi:type="dcterms:W3CDTF">2022-05-11T12:48:40Z</dcterms:created>
  <dcterms:modified xsi:type="dcterms:W3CDTF">2022-05-12T15:15:34Z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