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9" r:id="rId4"/>
    <p:sldId id="260" r:id="rId5"/>
    <p:sldId id="261" r:id="rId6"/>
    <p:sldId id="268" r:id="rId7"/>
    <p:sldId id="262" r:id="rId8"/>
    <p:sldId id="263" r:id="rId9"/>
    <p:sldId id="264" r:id="rId10"/>
    <p:sldId id="265" r:id="rId11"/>
    <p:sldId id="266" r:id="rId12"/>
    <p:sldId id="270" r:id="rId13"/>
    <p:sldId id="267" r:id="rId14"/>
    <p:sldId id="269" r:id="rId15"/>
  </p:sldIdLst>
  <p:sldSz cx="9144000" cy="6858000" type="screen4x3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8" autoAdjust="0"/>
    <p:restoredTop sz="94624" autoAdjust="0"/>
  </p:normalViewPr>
  <p:slideViewPr>
    <p:cSldViewPr>
      <p:cViewPr varScale="1">
        <p:scale>
          <a:sx n="50" d="100"/>
          <a:sy n="50" d="100"/>
        </p:scale>
        <p:origin x="-1243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ítulo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7" name="16 Subtítulo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30" name="2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6562C9-5FC8-4D13-BE4A-D650658032FE}" type="datetimeFigureOut">
              <a:rPr lang="es-CO" smtClean="0"/>
              <a:pPr/>
              <a:t>10/11/2014</a:t>
            </a:fld>
            <a:endParaRPr lang="es-CO"/>
          </a:p>
        </p:txBody>
      </p:sp>
      <p:sp>
        <p:nvSpPr>
          <p:cNvPr id="19" name="1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27" name="2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167C1-7413-4EED-BD54-0EB46535E685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6562C9-5FC8-4D13-BE4A-D650658032FE}" type="datetimeFigureOut">
              <a:rPr lang="es-CO" smtClean="0"/>
              <a:pPr/>
              <a:t>10/11/2014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167C1-7413-4EED-BD54-0EB46535E685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6562C9-5FC8-4D13-BE4A-D650658032FE}" type="datetimeFigureOut">
              <a:rPr lang="es-CO" smtClean="0"/>
              <a:pPr/>
              <a:t>10/11/2014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167C1-7413-4EED-BD54-0EB46535E685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6562C9-5FC8-4D13-BE4A-D650658032FE}" type="datetimeFigureOut">
              <a:rPr lang="es-CO" smtClean="0"/>
              <a:pPr/>
              <a:t>10/11/2014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167C1-7413-4EED-BD54-0EB46535E685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6562C9-5FC8-4D13-BE4A-D650658032FE}" type="datetimeFigureOut">
              <a:rPr lang="es-CO" smtClean="0"/>
              <a:pPr/>
              <a:t>10/11/2014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167C1-7413-4EED-BD54-0EB46535E685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6562C9-5FC8-4D13-BE4A-D650658032FE}" type="datetimeFigureOut">
              <a:rPr lang="es-CO" smtClean="0"/>
              <a:pPr/>
              <a:t>10/11/2014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167C1-7413-4EED-BD54-0EB46535E685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6562C9-5FC8-4D13-BE4A-D650658032FE}" type="datetimeFigureOut">
              <a:rPr lang="es-CO" smtClean="0"/>
              <a:pPr/>
              <a:t>10/11/2014</a:t>
            </a:fld>
            <a:endParaRPr lang="es-CO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167C1-7413-4EED-BD54-0EB46535E685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6562C9-5FC8-4D13-BE4A-D650658032FE}" type="datetimeFigureOut">
              <a:rPr lang="es-CO" smtClean="0"/>
              <a:pPr/>
              <a:t>10/11/2014</a:t>
            </a:fld>
            <a:endParaRPr lang="es-CO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167C1-7413-4EED-BD54-0EB46535E685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6562C9-5FC8-4D13-BE4A-D650658032FE}" type="datetimeFigureOut">
              <a:rPr lang="es-CO" smtClean="0"/>
              <a:pPr/>
              <a:t>10/11/2014</a:t>
            </a:fld>
            <a:endParaRPr lang="es-CO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167C1-7413-4EED-BD54-0EB46535E685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6562C9-5FC8-4D13-BE4A-D650658032FE}" type="datetimeFigureOut">
              <a:rPr lang="es-CO" smtClean="0"/>
              <a:pPr/>
              <a:t>10/11/2014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167C1-7413-4EED-BD54-0EB46535E685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Recortar y redondear rectángulo de esquina sencilla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Triángulo rectángulo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6562C9-5FC8-4D13-BE4A-D650658032FE}" type="datetimeFigureOut">
              <a:rPr lang="es-CO" smtClean="0"/>
              <a:pPr/>
              <a:t>10/11/2014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CBA167C1-7413-4EED-BD54-0EB46535E685}" type="slidenum">
              <a:rPr lang="es-CO" smtClean="0"/>
              <a:pPr/>
              <a:t>‹Nº›</a:t>
            </a:fld>
            <a:endParaRPr lang="es-CO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10" name="9 Forma libre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10 Forma libre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Forma libre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Forma libre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8 Marcador de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0" name="29 Marcador de texto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F66562C9-5FC8-4D13-BE4A-D650658032FE}" type="datetimeFigureOut">
              <a:rPr lang="es-CO" smtClean="0"/>
              <a:pPr/>
              <a:t>10/11/2014</a:t>
            </a:fld>
            <a:endParaRPr lang="es-CO"/>
          </a:p>
        </p:txBody>
      </p:sp>
      <p:sp>
        <p:nvSpPr>
          <p:cNvPr id="22" name="21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CBA167C1-7413-4EED-BD54-0EB46535E685}" type="slidenum">
              <a:rPr lang="es-CO" smtClean="0"/>
              <a:pPr/>
              <a:t>‹Nº›</a:t>
            </a:fld>
            <a:endParaRPr lang="es-CO"/>
          </a:p>
        </p:txBody>
      </p:sp>
      <p:grpSp>
        <p:nvGrpSpPr>
          <p:cNvPr id="2" name="1 Grupo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11 Forma libre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12 Forma libre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slideLayout" Target="../slideLayouts/slideLayout2.xml"/><Relationship Id="rId1" Type="http://schemas.openxmlformats.org/officeDocument/2006/relationships/video" Target="file:///F:\Delitos%20informaticos.%20Phishing,%20en%203%20minutos.%20www.explainers.tv.mp4" TargetMode="Externa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://es.wikipedia.org/wiki/Phishing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428596" y="500042"/>
            <a:ext cx="7851648" cy="1500198"/>
          </a:xfrm>
        </p:spPr>
        <p:txBody>
          <a:bodyPr>
            <a:normAutofit/>
          </a:bodyPr>
          <a:lstStyle/>
          <a:p>
            <a:pPr algn="ctr"/>
            <a:r>
              <a:rPr lang="es-CO" sz="3600" dirty="0" smtClean="0">
                <a:solidFill>
                  <a:schemeClr val="bg1"/>
                </a:solidFill>
                <a:effectLst/>
              </a:rPr>
              <a:t>PHISHING</a:t>
            </a:r>
            <a:br>
              <a:rPr lang="es-CO" sz="3600" dirty="0" smtClean="0">
                <a:solidFill>
                  <a:schemeClr val="bg1"/>
                </a:solidFill>
                <a:effectLst/>
              </a:rPr>
            </a:br>
            <a:r>
              <a:rPr lang="es-CO" sz="3600" dirty="0" smtClean="0">
                <a:solidFill>
                  <a:schemeClr val="bg1"/>
                </a:solidFill>
                <a:effectLst/>
              </a:rPr>
              <a:t> SUPLANTACIÓN DE IDENTIDAD</a:t>
            </a:r>
            <a:endParaRPr lang="es-CO" sz="3600" dirty="0">
              <a:solidFill>
                <a:schemeClr val="bg1"/>
              </a:solidFill>
              <a:effectLst/>
            </a:endParaRPr>
          </a:p>
        </p:txBody>
      </p:sp>
      <p:sp>
        <p:nvSpPr>
          <p:cNvPr id="8" name="7 Subtítulo"/>
          <p:cNvSpPr>
            <a:spLocks noGrp="1"/>
          </p:cNvSpPr>
          <p:nvPr>
            <p:ph type="subTitle" idx="1"/>
          </p:nvPr>
        </p:nvSpPr>
        <p:spPr>
          <a:xfrm>
            <a:off x="642910" y="5500702"/>
            <a:ext cx="7854696" cy="1071570"/>
          </a:xfrm>
        </p:spPr>
        <p:txBody>
          <a:bodyPr/>
          <a:lstStyle/>
          <a:p>
            <a:pPr algn="l"/>
            <a:r>
              <a:rPr lang="es-CO" sz="1800" b="1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Lucy  Villa </a:t>
            </a:r>
          </a:p>
          <a:p>
            <a:pPr algn="l"/>
            <a:r>
              <a:rPr lang="es-CO" sz="1800" b="1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Edith Cuello</a:t>
            </a:r>
          </a:p>
          <a:p>
            <a:pPr algn="l"/>
            <a:r>
              <a:rPr lang="es-CO" sz="1800" b="1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Darys Jaramillo</a:t>
            </a:r>
          </a:p>
        </p:txBody>
      </p:sp>
      <p:pic>
        <p:nvPicPr>
          <p:cNvPr id="5" name="4 Imagen" descr="images (2)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571736" y="2143116"/>
            <a:ext cx="4286280" cy="330400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CO" b="1" dirty="0" smtClean="0"/>
              <a:t>EJEMPLOS  DE PHISHING</a:t>
            </a:r>
            <a:endParaRPr lang="es-CO" dirty="0"/>
          </a:p>
        </p:txBody>
      </p:sp>
      <p:pic>
        <p:nvPicPr>
          <p:cNvPr id="4" name="3 Marcador de contenido" descr="caso-8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547665" y="1935163"/>
            <a:ext cx="5288404" cy="4389437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CO" b="1" dirty="0" smtClean="0">
                <a:latin typeface="+mn-lt"/>
              </a:rPr>
              <a:t>EJEMPLOS  DE PHISHING</a:t>
            </a:r>
            <a:endParaRPr lang="es-CO" dirty="0">
              <a:latin typeface="+mn-lt"/>
            </a:endParaRPr>
          </a:p>
        </p:txBody>
      </p:sp>
      <p:pic>
        <p:nvPicPr>
          <p:cNvPr id="4" name="3 Marcador de contenido" descr="caso-22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563832" y="1935163"/>
            <a:ext cx="4016335" cy="4389437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Delitos informaticos. Phishing, en 3 minutos. www.explainers.tv.mp4">
            <a:hlinkClick r:id="" action="ppaction://media"/>
          </p:cNvPr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video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CO" b="1" dirty="0" smtClean="0"/>
              <a:t>CONCLUSION</a:t>
            </a:r>
            <a:endParaRPr lang="es-CO" b="1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Wingdings" pitchFamily="2" charset="2"/>
              <a:buChar char="§"/>
            </a:pPr>
            <a:r>
              <a:rPr lang="es-CO" dirty="0" smtClean="0"/>
              <a:t>Después de haber realizado este trabajo pudimos darnos cuenta de la importancia de ´proteger nuestros datos personales tales como, numero de celular, cedula, cuentas bancarias, correos etc. con el fin de evitar suplantaciones de identidad.</a:t>
            </a:r>
            <a:endParaRPr lang="es-CO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Marcador de contenido" descr="interrogation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357422" y="1000108"/>
            <a:ext cx="4367493" cy="5318981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s-CO" b="1" dirty="0" smtClean="0"/>
              <a:t>TEMA</a:t>
            </a:r>
            <a:endParaRPr lang="es-CO" b="1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es-CO" dirty="0" smtClean="0"/>
          </a:p>
          <a:p>
            <a:r>
              <a:rPr lang="es-CO" dirty="0" smtClean="0"/>
              <a:t>Historia  de phishing </a:t>
            </a:r>
          </a:p>
          <a:p>
            <a:endParaRPr lang="es-CO" dirty="0" smtClean="0"/>
          </a:p>
          <a:p>
            <a:r>
              <a:rPr lang="es-CO" dirty="0" smtClean="0"/>
              <a:t>Concepto de phishing </a:t>
            </a:r>
          </a:p>
          <a:p>
            <a:endParaRPr lang="es-CO" dirty="0" smtClean="0"/>
          </a:p>
          <a:p>
            <a:r>
              <a:rPr lang="es-CO" dirty="0" smtClean="0"/>
              <a:t>Como  realizan  un phishing </a:t>
            </a:r>
          </a:p>
          <a:p>
            <a:endParaRPr lang="es-CO" dirty="0" smtClean="0"/>
          </a:p>
          <a:p>
            <a:r>
              <a:rPr lang="es-CO" dirty="0" smtClean="0"/>
              <a:t>Protección  para un phishing </a:t>
            </a:r>
          </a:p>
          <a:p>
            <a:endParaRPr lang="es-CO" dirty="0" smtClean="0"/>
          </a:p>
          <a:p>
            <a:r>
              <a:rPr lang="es-CO" dirty="0" smtClean="0"/>
              <a:t>Ejemplos  de phishing</a:t>
            </a:r>
            <a:endParaRPr lang="es-CO" dirty="0"/>
          </a:p>
        </p:txBody>
      </p:sp>
      <p:pic>
        <p:nvPicPr>
          <p:cNvPr id="5" name="4 Imagen" descr="Phishing-Attack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036347" y="4000504"/>
            <a:ext cx="3536163" cy="235744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CO" b="1" dirty="0" smtClean="0">
                <a:latin typeface="+mn-lt"/>
              </a:rPr>
              <a:t>HISTORIA  DE PHISHING</a:t>
            </a:r>
            <a:endParaRPr lang="es-CO" b="1" dirty="0">
              <a:latin typeface="+mn-lt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CO" dirty="0" smtClean="0"/>
              <a:t>El término </a:t>
            </a:r>
            <a:r>
              <a:rPr lang="es-CO" i="1" dirty="0" smtClean="0"/>
              <a:t>phishing</a:t>
            </a:r>
            <a:r>
              <a:rPr lang="es-CO" dirty="0" smtClean="0"/>
              <a:t> proviene de la palabra inglesa "</a:t>
            </a:r>
            <a:r>
              <a:rPr lang="es-CO" i="1" dirty="0" smtClean="0"/>
              <a:t>fishing</a:t>
            </a:r>
            <a:r>
              <a:rPr lang="es-CO" dirty="0" smtClean="0"/>
              <a:t>" (pesca), haciendo alusión al intento de hacer que los usuarios "muerdan el anzuelo".</a:t>
            </a:r>
            <a:r>
              <a:rPr lang="es-CO" baseline="30000" dirty="0" smtClean="0"/>
              <a:t> </a:t>
            </a:r>
            <a:r>
              <a:rPr lang="es-CO" dirty="0" smtClean="0"/>
              <a:t> </a:t>
            </a:r>
          </a:p>
          <a:p>
            <a:pPr algn="just"/>
            <a:r>
              <a:rPr lang="es-CO" dirty="0" smtClean="0"/>
              <a:t>También se dice que el término </a:t>
            </a:r>
            <a:r>
              <a:rPr lang="es-CO" i="1" dirty="0" smtClean="0"/>
              <a:t>phishing</a:t>
            </a:r>
            <a:r>
              <a:rPr lang="es-CO" dirty="0" smtClean="0"/>
              <a:t> es la contracción de </a:t>
            </a:r>
            <a:r>
              <a:rPr lang="es-CO" i="1" dirty="0" smtClean="0"/>
              <a:t>password harvesting fishing</a:t>
            </a:r>
            <a:r>
              <a:rPr lang="es-CO" dirty="0" smtClean="0"/>
              <a:t> (cosecha y pesca de contraseñas),</a:t>
            </a:r>
            <a:endParaRPr lang="es-CO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71472" y="714356"/>
            <a:ext cx="8215370" cy="1500198"/>
          </a:xfrm>
        </p:spPr>
        <p:txBody>
          <a:bodyPr>
            <a:normAutofit fontScale="90000"/>
          </a:bodyPr>
          <a:lstStyle/>
          <a:p>
            <a:pPr algn="ctr"/>
            <a:r>
              <a:rPr lang="es-CO" b="1" dirty="0" smtClean="0"/>
              <a:t/>
            </a:r>
            <a:br>
              <a:rPr lang="es-CO" b="1" dirty="0" smtClean="0"/>
            </a:br>
            <a:r>
              <a:rPr lang="es-CO" b="1" dirty="0" smtClean="0"/>
              <a:t/>
            </a:r>
            <a:br>
              <a:rPr lang="es-CO" b="1" dirty="0" smtClean="0"/>
            </a:br>
            <a:r>
              <a:rPr lang="es-CO" b="1" dirty="0" smtClean="0"/>
              <a:t/>
            </a:r>
            <a:br>
              <a:rPr lang="es-CO" b="1" dirty="0" smtClean="0"/>
            </a:br>
            <a:r>
              <a:rPr lang="es-CO" b="1" dirty="0" smtClean="0"/>
              <a:t/>
            </a:r>
            <a:br>
              <a:rPr lang="es-CO" b="1" dirty="0" smtClean="0"/>
            </a:br>
            <a:r>
              <a:rPr lang="es-CO" b="1" dirty="0" smtClean="0"/>
              <a:t/>
            </a:r>
            <a:br>
              <a:rPr lang="es-CO" b="1" dirty="0" smtClean="0"/>
            </a:br>
            <a:r>
              <a:rPr lang="es-CO" b="1" dirty="0" smtClean="0"/>
              <a:t/>
            </a:r>
            <a:br>
              <a:rPr lang="es-CO" b="1" dirty="0" smtClean="0"/>
            </a:br>
            <a:r>
              <a:rPr lang="es-CO" b="1" dirty="0" smtClean="0"/>
              <a:t/>
            </a:r>
            <a:br>
              <a:rPr lang="es-CO" b="1" dirty="0" smtClean="0"/>
            </a:br>
            <a:r>
              <a:rPr lang="es-CO" b="1" dirty="0" smtClean="0"/>
              <a:t/>
            </a:r>
            <a:br>
              <a:rPr lang="es-CO" b="1" dirty="0" smtClean="0"/>
            </a:br>
            <a:r>
              <a:rPr lang="es-CO" b="1" dirty="0" smtClean="0"/>
              <a:t/>
            </a:r>
            <a:br>
              <a:rPr lang="es-CO" b="1" dirty="0" smtClean="0"/>
            </a:br>
            <a:r>
              <a:rPr lang="es-CO" b="1" dirty="0" smtClean="0"/>
              <a:t/>
            </a:r>
            <a:br>
              <a:rPr lang="es-CO" b="1" dirty="0" smtClean="0"/>
            </a:br>
            <a:r>
              <a:rPr lang="es-CO" b="1" dirty="0" smtClean="0"/>
              <a:t/>
            </a:r>
            <a:br>
              <a:rPr lang="es-CO" b="1" dirty="0" smtClean="0"/>
            </a:br>
            <a:r>
              <a:rPr lang="es-CO" b="1" dirty="0" smtClean="0">
                <a:latin typeface="+mn-lt"/>
              </a:rPr>
              <a:t>CONCEPTOS    DE PHISHING </a:t>
            </a:r>
            <a:r>
              <a:rPr lang="es-CO" dirty="0" smtClean="0">
                <a:latin typeface="+mn-lt"/>
              </a:rPr>
              <a:t/>
            </a:r>
            <a:br>
              <a:rPr lang="es-CO" dirty="0" smtClean="0">
                <a:latin typeface="+mn-lt"/>
              </a:rPr>
            </a:br>
            <a:endParaRPr lang="es-CO" dirty="0">
              <a:latin typeface="+mn-lt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CO" b="1" i="1" dirty="0" smtClean="0"/>
              <a:t>Phishing</a:t>
            </a:r>
            <a:r>
              <a:rPr lang="es-CO" dirty="0" smtClean="0"/>
              <a:t> o suplantación de identidad es un término informático que denomina un modelo de abuso informático y que se comete mediante el uso de un tipo de ingeniería social caracterizado por intentar adquirir información confidencial de forma fraudulenta (como puede ser una contraseña o información detallada sobre tarjetas de crédito u otra información bancaria). </a:t>
            </a:r>
            <a:endParaRPr lang="es-CO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214422"/>
            <a:ext cx="8229600" cy="5110178"/>
          </a:xfrm>
        </p:spPr>
        <p:txBody>
          <a:bodyPr/>
          <a:lstStyle/>
          <a:p>
            <a:endParaRPr lang="es-CO" dirty="0" smtClean="0"/>
          </a:p>
          <a:p>
            <a:pPr algn="just"/>
            <a:r>
              <a:rPr lang="es-CO" dirty="0" smtClean="0"/>
              <a:t>El cibercriminal, conocido como </a:t>
            </a:r>
            <a:r>
              <a:rPr lang="es-CO" i="1" dirty="0" smtClean="0"/>
              <a:t>phisher</a:t>
            </a:r>
            <a:r>
              <a:rPr lang="es-CO" dirty="0" smtClean="0"/>
              <a:t>, se hace pasar por una persona o empresa de confianza en una aparente comunicación oficial electrónica, por lo común un correo electrónico, o algún sistema de mensajería instantánea o incluso utilizando también llamadas telefónicas.</a:t>
            </a:r>
            <a:r>
              <a:rPr lang="es-CO" baseline="30000" dirty="0" smtClean="0">
                <a:hlinkClick r:id="rId2"/>
              </a:rPr>
              <a:t>1</a:t>
            </a:r>
            <a:endParaRPr lang="es-CO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6 Marcador de contenido" descr="phishing1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357158" y="785794"/>
            <a:ext cx="3964809" cy="2643206"/>
          </a:xfrm>
        </p:spPr>
      </p:pic>
      <p:pic>
        <p:nvPicPr>
          <p:cNvPr id="8" name="7 Imagen" descr="phishing-attack-take-down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786050" y="3571876"/>
            <a:ext cx="4034423" cy="2680650"/>
          </a:xfrm>
          <a:prstGeom prst="rect">
            <a:avLst/>
          </a:prstGeom>
        </p:spPr>
      </p:pic>
      <p:pic>
        <p:nvPicPr>
          <p:cNvPr id="9" name="8 Imagen" descr="que-es-phishing-como-evitarlo-cuidados-consejos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4714876" y="785794"/>
            <a:ext cx="3929090" cy="264320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00034" y="714356"/>
            <a:ext cx="8229600" cy="1796218"/>
          </a:xfrm>
        </p:spPr>
        <p:txBody>
          <a:bodyPr>
            <a:normAutofit fontScale="90000"/>
          </a:bodyPr>
          <a:lstStyle/>
          <a:p>
            <a:pPr algn="ctr"/>
            <a:r>
              <a:rPr lang="es-CO" b="1" dirty="0" smtClean="0">
                <a:latin typeface="+mn-lt"/>
              </a:rPr>
              <a:t>COMO  REALIZAN  UN PHISHING </a:t>
            </a:r>
            <a:r>
              <a:rPr lang="es-CO" dirty="0" smtClean="0">
                <a:latin typeface="+mn-lt"/>
              </a:rPr>
              <a:t/>
            </a:r>
            <a:br>
              <a:rPr lang="es-CO" dirty="0" smtClean="0">
                <a:latin typeface="+mn-lt"/>
              </a:rPr>
            </a:br>
            <a:endParaRPr lang="es-CO" dirty="0">
              <a:latin typeface="+mn-lt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CO" dirty="0" smtClean="0"/>
              <a:t>La mayoría de los métodos de </a:t>
            </a:r>
            <a:r>
              <a:rPr lang="es-CO" i="1" dirty="0" smtClean="0"/>
              <a:t>phishing</a:t>
            </a:r>
            <a:r>
              <a:rPr lang="es-CO" dirty="0" smtClean="0"/>
              <a:t> utilizan la manipulación en el diseño de el correo electrónico para lograr que un enlace parezca una ruta legítima de la organización por la cual se hace pasar el impostor. </a:t>
            </a:r>
          </a:p>
          <a:p>
            <a:endParaRPr lang="es-CO" dirty="0" smtClean="0"/>
          </a:p>
          <a:p>
            <a:r>
              <a:rPr lang="es-CO" dirty="0" smtClean="0"/>
              <a:t>URLs manipuladas, </a:t>
            </a:r>
          </a:p>
          <a:p>
            <a:endParaRPr lang="es-CO" dirty="0" smtClean="0"/>
          </a:p>
          <a:p>
            <a:r>
              <a:rPr lang="es-CO" dirty="0" smtClean="0"/>
              <a:t>El uso de subdominios,</a:t>
            </a:r>
          </a:p>
        </p:txBody>
      </p:sp>
      <p:pic>
        <p:nvPicPr>
          <p:cNvPr id="4" name="3 Imagen" descr="image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572132" y="4214818"/>
            <a:ext cx="3357554" cy="264318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2010532"/>
          </a:xfrm>
        </p:spPr>
        <p:txBody>
          <a:bodyPr>
            <a:normAutofit fontScale="90000"/>
          </a:bodyPr>
          <a:lstStyle/>
          <a:p>
            <a:pPr algn="ctr"/>
            <a:r>
              <a:rPr lang="es-CO" b="1" dirty="0" smtClean="0">
                <a:latin typeface="+mn-lt"/>
              </a:rPr>
              <a:t>PROTECCION  PARA UN PHISHING </a:t>
            </a:r>
            <a:r>
              <a:rPr lang="es-CO" dirty="0" smtClean="0"/>
              <a:t/>
            </a:r>
            <a:br>
              <a:rPr lang="es-CO" dirty="0" smtClean="0"/>
            </a:br>
            <a:endParaRPr lang="es-CO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2285992"/>
            <a:ext cx="8229600" cy="4038608"/>
          </a:xfrm>
        </p:spPr>
        <p:txBody>
          <a:bodyPr/>
          <a:lstStyle/>
          <a:p>
            <a:r>
              <a:rPr lang="es-CO" dirty="0" smtClean="0"/>
              <a:t>Es la de entrenar a los empleados de modo que puedan reconocer posibles ataques.</a:t>
            </a:r>
          </a:p>
          <a:p>
            <a:endParaRPr lang="es-CO" dirty="0" smtClean="0"/>
          </a:p>
          <a:p>
            <a:r>
              <a:rPr lang="es-CO" dirty="0" smtClean="0"/>
              <a:t>Software </a:t>
            </a:r>
            <a:r>
              <a:rPr lang="es-CO" i="1" dirty="0" smtClean="0"/>
              <a:t>anti-phishing</a:t>
            </a:r>
          </a:p>
          <a:p>
            <a:pPr>
              <a:buNone/>
            </a:pPr>
            <a:endParaRPr lang="es-CO" i="1" dirty="0" smtClean="0"/>
          </a:p>
          <a:p>
            <a:r>
              <a:rPr lang="es-CO" dirty="0" smtClean="0"/>
              <a:t> Pregunta secreta autentificación</a:t>
            </a:r>
          </a:p>
          <a:p>
            <a:endParaRPr lang="es-CO" dirty="0"/>
          </a:p>
        </p:txBody>
      </p:sp>
      <p:pic>
        <p:nvPicPr>
          <p:cNvPr id="4" name="3 Imagen" descr="images (2)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286512" y="4762520"/>
            <a:ext cx="2857488" cy="190499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796218"/>
          </a:xfrm>
        </p:spPr>
        <p:txBody>
          <a:bodyPr>
            <a:normAutofit/>
          </a:bodyPr>
          <a:lstStyle/>
          <a:p>
            <a:pPr algn="ctr"/>
            <a:r>
              <a:rPr lang="es-CO" b="1" dirty="0" smtClean="0">
                <a:latin typeface="+mn-lt"/>
              </a:rPr>
              <a:t>EJEMPLOS  DE PHISHING</a:t>
            </a:r>
            <a:r>
              <a:rPr lang="es-CO" dirty="0" smtClean="0">
                <a:latin typeface="+mn-lt"/>
              </a:rPr>
              <a:t/>
            </a:r>
            <a:br>
              <a:rPr lang="es-CO" dirty="0" smtClean="0">
                <a:latin typeface="+mn-lt"/>
              </a:rPr>
            </a:br>
            <a:endParaRPr lang="es-CO" dirty="0">
              <a:latin typeface="+mn-lt"/>
            </a:endParaRPr>
          </a:p>
        </p:txBody>
      </p:sp>
      <p:pic>
        <p:nvPicPr>
          <p:cNvPr id="4" name="3 Marcador de contenido" descr="caso-3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563832" y="1935163"/>
            <a:ext cx="4016335" cy="4389437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ujo">
  <a:themeElements>
    <a:clrScheme name="Flujo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ujo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ujo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215</TotalTime>
  <Words>118</Words>
  <Application>Microsoft Office PowerPoint</Application>
  <PresentationFormat>Presentación en pantalla (4:3)</PresentationFormat>
  <Paragraphs>39</Paragraphs>
  <Slides>14</Slides>
  <Notes>0</Notes>
  <HiddenSlides>0</HiddenSlides>
  <MMClips>1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14</vt:i4>
      </vt:variant>
    </vt:vector>
  </HeadingPairs>
  <TitlesOfParts>
    <vt:vector size="15" baseType="lpstr">
      <vt:lpstr>Flujo</vt:lpstr>
      <vt:lpstr>PHISHING  SUPLANTACIÓN DE IDENTIDAD</vt:lpstr>
      <vt:lpstr>TEMA</vt:lpstr>
      <vt:lpstr>HISTORIA  DE PHISHING</vt:lpstr>
      <vt:lpstr>           CONCEPTOS    DE PHISHING  </vt:lpstr>
      <vt:lpstr>Diapositiva 5</vt:lpstr>
      <vt:lpstr>Diapositiva 6</vt:lpstr>
      <vt:lpstr>COMO  REALIZAN  UN PHISHING  </vt:lpstr>
      <vt:lpstr>PROTECCION  PARA UN PHISHING  </vt:lpstr>
      <vt:lpstr>EJEMPLOS  DE PHISHING </vt:lpstr>
      <vt:lpstr>EJEMPLOS  DE PHISHING</vt:lpstr>
      <vt:lpstr>EJEMPLOS  DE PHISHING</vt:lpstr>
      <vt:lpstr>Diapositiva 12</vt:lpstr>
      <vt:lpstr>CONCLUSION</vt:lpstr>
      <vt:lpstr>Diapositiva 14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WILLIAM</dc:creator>
  <cp:lastModifiedBy>darys</cp:lastModifiedBy>
  <cp:revision>29</cp:revision>
  <dcterms:created xsi:type="dcterms:W3CDTF">2014-11-08T18:32:29Z</dcterms:created>
  <dcterms:modified xsi:type="dcterms:W3CDTF">2014-11-11T03:14:22Z</dcterms:modified>
</cp:coreProperties>
</file>