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L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C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CF093F-AE22-445F-AD3B-99A3D3BFA1EA}" type="datetimeFigureOut">
              <a:rPr lang="es-CL" smtClean="0"/>
              <a:t>29-09-2018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279FA56-C789-46DB-A4E6-C19AD0C27270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9524" y="548680"/>
            <a:ext cx="64770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s-CL" sz="3500" b="1" dirty="0" smtClean="0"/>
              <a:t>Plan Prevención Bullying</a:t>
            </a:r>
            <a:endParaRPr lang="es-CL" sz="3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88840"/>
            <a:ext cx="4896544" cy="252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346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800" b="1" u="sng" dirty="0" smtClean="0"/>
              <a:t>Plan Prevención Bullying</a:t>
            </a:r>
            <a:endParaRPr lang="es-CL" sz="3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115616" y="1916832"/>
            <a:ext cx="6768752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7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 Qué es Bullying?</a:t>
            </a:r>
            <a:endParaRPr lang="es-CL" sz="27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755576" y="3068960"/>
            <a:ext cx="7560840" cy="28083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 </a:t>
            </a:r>
            <a:r>
              <a:rPr lang="es-CL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una conducta intencionada, repetida e injustificada de maltrato que realiza uno o varios sujetos en contra de una(s) víctima (as), provocándole graves efectos negativos.  Se presenta a través de cualquier palabra, mirada, gesto o acto que hiere el cuerpo, sentimientos o propiedad de un alumno.</a:t>
            </a:r>
          </a:p>
        </p:txBody>
      </p:sp>
    </p:spTree>
    <p:extLst>
      <p:ext uri="{BB962C8B-B14F-4D97-AF65-F5344CB8AC3E}">
        <p14:creationId xmlns:p14="http://schemas.microsoft.com/office/powerpoint/2010/main" val="396777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451582" y="1556792"/>
            <a:ext cx="6624736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600" b="1" dirty="0" smtClean="0"/>
              <a:t>Las características centrales del  Bullying</a:t>
            </a:r>
            <a:endParaRPr lang="es-CL" sz="2600" b="1" dirty="0"/>
          </a:p>
        </p:txBody>
      </p:sp>
      <p:sp>
        <p:nvSpPr>
          <p:cNvPr id="5" name="4 Flecha abajo"/>
          <p:cNvSpPr/>
          <p:nvPr/>
        </p:nvSpPr>
        <p:spPr>
          <a:xfrm>
            <a:off x="4387021" y="2164954"/>
            <a:ext cx="576064" cy="47195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971600" y="2636912"/>
            <a:ext cx="7416824" cy="16561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• Se </a:t>
            </a:r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produce entre pares.</a:t>
            </a:r>
          </a:p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• Existe </a:t>
            </a:r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abuso de poder e imposición de criterios a los demás.</a:t>
            </a:r>
          </a:p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• Es </a:t>
            </a:r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sostenido en el tiempo, es decir, se repite durante un período indefinido</a:t>
            </a:r>
            <a:r>
              <a:rPr lang="es-CL" sz="2200" dirty="0"/>
              <a:t>.</a:t>
            </a:r>
          </a:p>
        </p:txBody>
      </p:sp>
      <p:pic>
        <p:nvPicPr>
          <p:cNvPr id="1026" name="Picture 2" descr="C:\Users\MI2\Desktop\Bullying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437112"/>
            <a:ext cx="4320480" cy="20882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578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547664" y="1628800"/>
            <a:ext cx="6336704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Características del Bullying</a:t>
            </a:r>
            <a:endParaRPr lang="es-CL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274978" y="2060848"/>
            <a:ext cx="504056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367644" y="2420888"/>
            <a:ext cx="6696744" cy="93610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 víctima desarrolla miedo y rechazo </a:t>
            </a: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las personas.</a:t>
            </a:r>
          </a:p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Pérdida </a:t>
            </a: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 confianza en sí mismo y en los </a:t>
            </a: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demás.</a:t>
            </a:r>
          </a:p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Disminución </a:t>
            </a: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del rendimiento escolar.</a:t>
            </a:r>
          </a:p>
        </p:txBody>
      </p:sp>
      <p:pic>
        <p:nvPicPr>
          <p:cNvPr id="3074" name="Picture 2" descr="C:\Users\MI2\Desktop\casos-de-bullying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17032"/>
            <a:ext cx="3018497" cy="26642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2\Desktop\De-esta-forma-autoridades-de-Finlandia-combaten-el-bullying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789040"/>
            <a:ext cx="3384376" cy="25922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866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288959" y="1556792"/>
            <a:ext cx="6192688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Tipos de Bullying.</a:t>
            </a:r>
            <a:endParaRPr lang="es-CL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3995936" y="1988840"/>
            <a:ext cx="389367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204062" y="2348880"/>
            <a:ext cx="6192688" cy="45965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Físico</a:t>
            </a:r>
            <a:endParaRPr lang="es-CL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3995936" y="2808531"/>
            <a:ext cx="432048" cy="33243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1288959" y="3140968"/>
            <a:ext cx="6235369" cy="7200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Los empujones</a:t>
            </a:r>
            <a:r>
              <a:rPr lang="es-CL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patadas, agresiones con objetos, etc. Se da con más frecuencia en primaria que en secundaria.</a:t>
            </a:r>
          </a:p>
        </p:txBody>
      </p:sp>
      <p:pic>
        <p:nvPicPr>
          <p:cNvPr id="2050" name="Picture 2" descr="C:\Users\MI2\Desktop\bullying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49080"/>
            <a:ext cx="3543300" cy="23762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I2\Desktop\Bullyi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221088"/>
            <a:ext cx="3016126" cy="21602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45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498263" y="1585937"/>
            <a:ext cx="5544616" cy="5040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Tipos de Bullying</a:t>
            </a:r>
          </a:p>
        </p:txBody>
      </p:sp>
      <p:sp>
        <p:nvSpPr>
          <p:cNvPr id="5" name="4 Flecha abajo"/>
          <p:cNvSpPr/>
          <p:nvPr/>
        </p:nvSpPr>
        <p:spPr>
          <a:xfrm>
            <a:off x="3851920" y="2089993"/>
            <a:ext cx="418651" cy="25888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498263" y="2348880"/>
            <a:ext cx="5544615" cy="5040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Verbal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3851920" y="2865148"/>
            <a:ext cx="432048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1498263" y="3153180"/>
            <a:ext cx="5594017" cy="7078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Los insultos, </a:t>
            </a:r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menosprecios en público, resaltar defectos físicos, etc. Es el más habitual.</a:t>
            </a:r>
          </a:p>
        </p:txBody>
      </p:sp>
      <p:pic>
        <p:nvPicPr>
          <p:cNvPr id="4098" name="Picture 2" descr="C:\Users\MI2\Desktop\348606_15956_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49080"/>
            <a:ext cx="3960440" cy="22451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099" name="Picture 3" descr="C:\Users\MI2\Desktop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197" y="4077072"/>
            <a:ext cx="3124217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06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898714" y="1556792"/>
            <a:ext cx="4608512" cy="5040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Tipos de Bullying</a:t>
            </a:r>
          </a:p>
        </p:txBody>
      </p:sp>
      <p:sp>
        <p:nvSpPr>
          <p:cNvPr id="5" name="4 Flecha abajo"/>
          <p:cNvSpPr/>
          <p:nvPr/>
        </p:nvSpPr>
        <p:spPr>
          <a:xfrm>
            <a:off x="3851920" y="2060848"/>
            <a:ext cx="504056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619672" y="2348880"/>
            <a:ext cx="5328592" cy="4320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Psicológico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3926197" y="2790144"/>
            <a:ext cx="432048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1619673" y="3078176"/>
            <a:ext cx="5400600" cy="6388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Baja la </a:t>
            </a:r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autoestima del individuo y fomentan su sensación de temor.</a:t>
            </a:r>
          </a:p>
        </p:txBody>
      </p:sp>
      <p:pic>
        <p:nvPicPr>
          <p:cNvPr id="5122" name="Picture 2" descr="C:\Users\MI2\Desktop\bullyingfina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6"/>
            <a:ext cx="3348373" cy="24026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MI2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148" y="3933056"/>
            <a:ext cx="2965300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151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2339752" y="1556792"/>
            <a:ext cx="4464495" cy="5040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Tipos de Bullying</a:t>
            </a:r>
            <a:endParaRPr lang="es-CL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4139952" y="2060848"/>
            <a:ext cx="432047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2195736" y="2348880"/>
            <a:ext cx="4608511" cy="36004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Social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4211960" y="2708920"/>
            <a:ext cx="432047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2195736" y="2996952"/>
            <a:ext cx="5184576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Pretende </a:t>
            </a:r>
            <a:r>
              <a:rPr lang="es-CL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aislar al joven del resto del grupo y compañeros.</a:t>
            </a:r>
          </a:p>
        </p:txBody>
      </p:sp>
      <p:pic>
        <p:nvPicPr>
          <p:cNvPr id="6146" name="Picture 2" descr="C:\Users\MI2\Desktop\images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3933056"/>
            <a:ext cx="3047404" cy="2304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MI2\Desktop\Bullying-122723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029" y="3933056"/>
            <a:ext cx="3792463" cy="23042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488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3800" b="1" u="sng" dirty="0">
                <a:solidFill>
                  <a:srgbClr val="775F55"/>
                </a:solidFill>
              </a:rPr>
              <a:t>Plan Prevención Bullying</a:t>
            </a:r>
            <a:endParaRPr lang="es-CL" dirty="0"/>
          </a:p>
        </p:txBody>
      </p:sp>
      <p:sp>
        <p:nvSpPr>
          <p:cNvPr id="4" name="3 Rectángulo redondeado"/>
          <p:cNvSpPr/>
          <p:nvPr/>
        </p:nvSpPr>
        <p:spPr>
          <a:xfrm>
            <a:off x="1619672" y="1556792"/>
            <a:ext cx="5544616" cy="5040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 Qué acciones son posibles para evitar el Bullying?</a:t>
            </a:r>
            <a:endParaRPr lang="es-CL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3923928" y="2060848"/>
            <a:ext cx="432048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1475656" y="2348880"/>
            <a:ext cx="5760640" cy="57606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Jamás debes usar la violencia para solucionar el problema. Violencia genera violencia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3905926" y="2924944"/>
            <a:ext cx="468052" cy="2880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 redondeado"/>
          <p:cNvSpPr/>
          <p:nvPr/>
        </p:nvSpPr>
        <p:spPr>
          <a:xfrm>
            <a:off x="1547664" y="3212976"/>
            <a:ext cx="5832648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Reconocer </a:t>
            </a: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sus errores y pedir disculpas a quienes les haya hecho daño, elogia esas buenas acciones.</a:t>
            </a:r>
          </a:p>
        </p:txBody>
      </p:sp>
      <p:pic>
        <p:nvPicPr>
          <p:cNvPr id="7170" name="Picture 2" descr="C:\Users\MI2\Desktop\descarga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7072"/>
            <a:ext cx="3643212" cy="2376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MI2\Desktop\descarga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221088"/>
            <a:ext cx="3240360" cy="22322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074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376</TotalTime>
  <Words>279</Words>
  <Application>Microsoft Office PowerPoint</Application>
  <PresentationFormat>Presentación en pantalla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Median</vt:lpstr>
      <vt:lpstr>Plan Prevención Bullying</vt:lpstr>
      <vt:lpstr>Plan Prevención Bullying</vt:lpstr>
      <vt:lpstr>Plan Prevención Bullying</vt:lpstr>
      <vt:lpstr>Plan Prevención Bullying</vt:lpstr>
      <vt:lpstr>Plan Prevención Bullying</vt:lpstr>
      <vt:lpstr>Plan Prevención Bullying</vt:lpstr>
      <vt:lpstr>Plan Prevención Bullying</vt:lpstr>
      <vt:lpstr>Plan Prevención Bullying</vt:lpstr>
      <vt:lpstr>Plan Prevención Bullying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Jesús</dc:creator>
  <cp:lastModifiedBy>usuario</cp:lastModifiedBy>
  <cp:revision>116</cp:revision>
  <dcterms:created xsi:type="dcterms:W3CDTF">2014-11-28T20:27:09Z</dcterms:created>
  <dcterms:modified xsi:type="dcterms:W3CDTF">2018-09-29T16:33:35Z</dcterms:modified>
</cp:coreProperties>
</file>