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
  </p:notesMasterIdLst>
  <p:sldIdLst>
    <p:sldId id="257" r:id="rId2"/>
    <p:sldId id="259" r:id="rId3"/>
    <p:sldId id="260" r:id="rId4"/>
    <p:sldId id="261" r:id="rId5"/>
    <p:sldId id="262" r:id="rId6"/>
  </p:sldIdLst>
  <p:sldSz cx="9144000" cy="6858000" type="screen4x3"/>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SV"/>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D24670-1BEA-4CFE-B792-2A48D2AD55DC}" type="datetimeFigureOut">
              <a:rPr lang="es-SV" smtClean="0"/>
              <a:t>25/8/2017</a:t>
            </a:fld>
            <a:endParaRPr lang="es-SV"/>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SV"/>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SV"/>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02D480-9EC2-4D6A-9B57-77DB8A2A3A63}" type="slidenum">
              <a:rPr lang="es-SV" smtClean="0"/>
              <a:t>‹Nº›</a:t>
            </a:fld>
            <a:endParaRPr lang="es-SV"/>
          </a:p>
        </p:txBody>
      </p:sp>
    </p:spTree>
    <p:extLst>
      <p:ext uri="{BB962C8B-B14F-4D97-AF65-F5344CB8AC3E}">
        <p14:creationId xmlns:p14="http://schemas.microsoft.com/office/powerpoint/2010/main" val="1922921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SV" dirty="0"/>
          </a:p>
        </p:txBody>
      </p:sp>
      <p:sp>
        <p:nvSpPr>
          <p:cNvPr id="4" name="3 Marcador de número de diapositiva"/>
          <p:cNvSpPr>
            <a:spLocks noGrp="1"/>
          </p:cNvSpPr>
          <p:nvPr>
            <p:ph type="sldNum" sz="quarter" idx="10"/>
          </p:nvPr>
        </p:nvSpPr>
        <p:spPr/>
        <p:txBody>
          <a:bodyPr/>
          <a:lstStyle/>
          <a:p>
            <a:fld id="{2A02D480-9EC2-4D6A-9B57-77DB8A2A3A63}" type="slidenum">
              <a:rPr lang="es-SV" smtClean="0"/>
              <a:t>5</a:t>
            </a:fld>
            <a:endParaRPr lang="es-SV"/>
          </a:p>
        </p:txBody>
      </p:sp>
    </p:spTree>
    <p:extLst>
      <p:ext uri="{BB962C8B-B14F-4D97-AF65-F5344CB8AC3E}">
        <p14:creationId xmlns:p14="http://schemas.microsoft.com/office/powerpoint/2010/main" val="754506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27956E09-187E-48E9-9D23-AA3A456DDF11}" type="datetimeFigureOut">
              <a:rPr lang="es-SV" smtClean="0"/>
              <a:t>25/8/2017</a:t>
            </a:fld>
            <a:endParaRPr lang="es-SV"/>
          </a:p>
        </p:txBody>
      </p:sp>
      <p:sp>
        <p:nvSpPr>
          <p:cNvPr id="5" name="Footer Placeholder 4"/>
          <p:cNvSpPr>
            <a:spLocks noGrp="1"/>
          </p:cNvSpPr>
          <p:nvPr>
            <p:ph type="ftr" sz="quarter" idx="11"/>
          </p:nvPr>
        </p:nvSpPr>
        <p:spPr/>
        <p:txBody>
          <a:bodyPr/>
          <a:lstStyle/>
          <a:p>
            <a:endParaRPr lang="es-SV"/>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775B1B0A-CCE0-4F00-A20E-18F788CC8EA5}" type="slidenum">
              <a:rPr lang="es-SV" smtClean="0"/>
              <a:t>‹Nº›</a:t>
            </a:fld>
            <a:endParaRPr lang="es-SV"/>
          </a:p>
        </p:txBody>
      </p:sp>
    </p:spTree>
    <p:extLst>
      <p:ext uri="{BB962C8B-B14F-4D97-AF65-F5344CB8AC3E}">
        <p14:creationId xmlns:p14="http://schemas.microsoft.com/office/powerpoint/2010/main" val="1716569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7956E09-187E-48E9-9D23-AA3A456DDF11}" type="datetimeFigureOut">
              <a:rPr lang="es-SV" smtClean="0"/>
              <a:t>25/8/2017</a:t>
            </a:fld>
            <a:endParaRPr lang="es-SV"/>
          </a:p>
        </p:txBody>
      </p:sp>
      <p:sp>
        <p:nvSpPr>
          <p:cNvPr id="5" name="Footer Placeholder 4"/>
          <p:cNvSpPr>
            <a:spLocks noGrp="1"/>
          </p:cNvSpPr>
          <p:nvPr>
            <p:ph type="ftr" sz="quarter" idx="11"/>
          </p:nvPr>
        </p:nvSpPr>
        <p:spPr/>
        <p:txBody>
          <a:bodyPr/>
          <a:lstStyle/>
          <a:p>
            <a:endParaRPr lang="es-SV"/>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75B1B0A-CCE0-4F00-A20E-18F788CC8EA5}" type="slidenum">
              <a:rPr lang="es-SV" smtClean="0"/>
              <a:t>‹Nº›</a:t>
            </a:fld>
            <a:endParaRPr lang="es-SV"/>
          </a:p>
        </p:txBody>
      </p:sp>
    </p:spTree>
    <p:extLst>
      <p:ext uri="{BB962C8B-B14F-4D97-AF65-F5344CB8AC3E}">
        <p14:creationId xmlns:p14="http://schemas.microsoft.com/office/powerpoint/2010/main" val="1655685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7956E09-187E-48E9-9D23-AA3A456DDF11}" type="datetimeFigureOut">
              <a:rPr lang="es-SV" smtClean="0"/>
              <a:t>25/8/2017</a:t>
            </a:fld>
            <a:endParaRPr lang="es-SV"/>
          </a:p>
        </p:txBody>
      </p:sp>
      <p:sp>
        <p:nvSpPr>
          <p:cNvPr id="5" name="Footer Placeholder 4"/>
          <p:cNvSpPr>
            <a:spLocks noGrp="1"/>
          </p:cNvSpPr>
          <p:nvPr>
            <p:ph type="ftr" sz="quarter" idx="11"/>
          </p:nvPr>
        </p:nvSpPr>
        <p:spPr/>
        <p:txBody>
          <a:bodyPr/>
          <a:lstStyle/>
          <a:p>
            <a:endParaRPr lang="es-SV"/>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75B1B0A-CCE0-4F00-A20E-18F788CC8EA5}" type="slidenum">
              <a:rPr lang="es-SV" smtClean="0"/>
              <a:t>‹Nº›</a:t>
            </a:fld>
            <a:endParaRPr lang="es-SV"/>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221480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27956E09-187E-48E9-9D23-AA3A456DDF11}" type="datetimeFigureOut">
              <a:rPr lang="es-SV" smtClean="0"/>
              <a:t>25/8/2017</a:t>
            </a:fld>
            <a:endParaRPr lang="es-SV"/>
          </a:p>
        </p:txBody>
      </p:sp>
      <p:sp>
        <p:nvSpPr>
          <p:cNvPr id="6" name="Footer Placeholder 5"/>
          <p:cNvSpPr>
            <a:spLocks noGrp="1"/>
          </p:cNvSpPr>
          <p:nvPr>
            <p:ph type="ftr" sz="quarter" idx="11"/>
          </p:nvPr>
        </p:nvSpPr>
        <p:spPr/>
        <p:txBody>
          <a:bodyPr/>
          <a:lstStyle/>
          <a:p>
            <a:endParaRPr lang="es-SV"/>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75B1B0A-CCE0-4F00-A20E-18F788CC8EA5}" type="slidenum">
              <a:rPr lang="es-SV" smtClean="0"/>
              <a:t>‹Nº›</a:t>
            </a:fld>
            <a:endParaRPr lang="es-SV"/>
          </a:p>
        </p:txBody>
      </p:sp>
    </p:spTree>
    <p:extLst>
      <p:ext uri="{BB962C8B-B14F-4D97-AF65-F5344CB8AC3E}">
        <p14:creationId xmlns:p14="http://schemas.microsoft.com/office/powerpoint/2010/main" val="16874514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27956E09-187E-48E9-9D23-AA3A456DDF11}" type="datetimeFigureOut">
              <a:rPr lang="es-SV" smtClean="0"/>
              <a:t>25/8/2017</a:t>
            </a:fld>
            <a:endParaRPr lang="es-SV"/>
          </a:p>
        </p:txBody>
      </p:sp>
      <p:sp>
        <p:nvSpPr>
          <p:cNvPr id="6" name="Footer Placeholder 5"/>
          <p:cNvSpPr>
            <a:spLocks noGrp="1"/>
          </p:cNvSpPr>
          <p:nvPr>
            <p:ph type="ftr" sz="quarter" idx="11"/>
          </p:nvPr>
        </p:nvSpPr>
        <p:spPr/>
        <p:txBody>
          <a:bodyPr/>
          <a:lstStyle/>
          <a:p>
            <a:endParaRPr lang="es-SV"/>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75B1B0A-CCE0-4F00-A20E-18F788CC8EA5}" type="slidenum">
              <a:rPr lang="es-SV" smtClean="0"/>
              <a:t>‹Nº›</a:t>
            </a:fld>
            <a:endParaRPr lang="es-SV"/>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670545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27956E09-187E-48E9-9D23-AA3A456DDF11}" type="datetimeFigureOut">
              <a:rPr lang="es-SV" smtClean="0"/>
              <a:t>25/8/2017</a:t>
            </a:fld>
            <a:endParaRPr lang="es-SV"/>
          </a:p>
        </p:txBody>
      </p:sp>
      <p:sp>
        <p:nvSpPr>
          <p:cNvPr id="6" name="Footer Placeholder 5"/>
          <p:cNvSpPr>
            <a:spLocks noGrp="1"/>
          </p:cNvSpPr>
          <p:nvPr>
            <p:ph type="ftr" sz="quarter" idx="11"/>
          </p:nvPr>
        </p:nvSpPr>
        <p:spPr/>
        <p:txBody>
          <a:bodyPr/>
          <a:lstStyle/>
          <a:p>
            <a:endParaRPr lang="es-SV"/>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75B1B0A-CCE0-4F00-A20E-18F788CC8EA5}" type="slidenum">
              <a:rPr lang="es-SV" smtClean="0"/>
              <a:t>‹Nº›</a:t>
            </a:fld>
            <a:endParaRPr lang="es-SV"/>
          </a:p>
        </p:txBody>
      </p:sp>
    </p:spTree>
    <p:extLst>
      <p:ext uri="{BB962C8B-B14F-4D97-AF65-F5344CB8AC3E}">
        <p14:creationId xmlns:p14="http://schemas.microsoft.com/office/powerpoint/2010/main" val="16982414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7956E09-187E-48E9-9D23-AA3A456DDF11}" type="datetimeFigureOut">
              <a:rPr lang="es-SV" smtClean="0"/>
              <a:t>25/8/2017</a:t>
            </a:fld>
            <a:endParaRPr lang="es-SV"/>
          </a:p>
        </p:txBody>
      </p:sp>
      <p:sp>
        <p:nvSpPr>
          <p:cNvPr id="5" name="Footer Placeholder 4"/>
          <p:cNvSpPr>
            <a:spLocks noGrp="1"/>
          </p:cNvSpPr>
          <p:nvPr>
            <p:ph type="ftr" sz="quarter" idx="11"/>
          </p:nvPr>
        </p:nvSpPr>
        <p:spPr/>
        <p:txBody>
          <a:bodyPr/>
          <a:lstStyle/>
          <a:p>
            <a:endParaRPr lang="es-SV"/>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75B1B0A-CCE0-4F00-A20E-18F788CC8EA5}" type="slidenum">
              <a:rPr lang="es-SV" smtClean="0"/>
              <a:t>‹Nº›</a:t>
            </a:fld>
            <a:endParaRPr lang="es-SV"/>
          </a:p>
        </p:txBody>
      </p:sp>
    </p:spTree>
    <p:extLst>
      <p:ext uri="{BB962C8B-B14F-4D97-AF65-F5344CB8AC3E}">
        <p14:creationId xmlns:p14="http://schemas.microsoft.com/office/powerpoint/2010/main" val="33874654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7956E09-187E-48E9-9D23-AA3A456DDF11}" type="datetimeFigureOut">
              <a:rPr lang="es-SV" smtClean="0"/>
              <a:t>25/8/2017</a:t>
            </a:fld>
            <a:endParaRPr lang="es-SV"/>
          </a:p>
        </p:txBody>
      </p:sp>
      <p:sp>
        <p:nvSpPr>
          <p:cNvPr id="5" name="Footer Placeholder 4"/>
          <p:cNvSpPr>
            <a:spLocks noGrp="1"/>
          </p:cNvSpPr>
          <p:nvPr>
            <p:ph type="ftr" sz="quarter" idx="11"/>
          </p:nvPr>
        </p:nvSpPr>
        <p:spPr/>
        <p:txBody>
          <a:bodyPr/>
          <a:lstStyle/>
          <a:p>
            <a:endParaRPr lang="es-SV"/>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75B1B0A-CCE0-4F00-A20E-18F788CC8EA5}" type="slidenum">
              <a:rPr lang="es-SV" smtClean="0"/>
              <a:t>‹Nº›</a:t>
            </a:fld>
            <a:endParaRPr lang="es-SV"/>
          </a:p>
        </p:txBody>
      </p:sp>
    </p:spTree>
    <p:extLst>
      <p:ext uri="{BB962C8B-B14F-4D97-AF65-F5344CB8AC3E}">
        <p14:creationId xmlns:p14="http://schemas.microsoft.com/office/powerpoint/2010/main" val="676091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27956E09-187E-48E9-9D23-AA3A456DDF11}" type="datetimeFigureOut">
              <a:rPr lang="es-SV" smtClean="0"/>
              <a:t>25/8/2017</a:t>
            </a:fld>
            <a:endParaRPr lang="es-SV"/>
          </a:p>
        </p:txBody>
      </p:sp>
      <p:sp>
        <p:nvSpPr>
          <p:cNvPr id="5" name="Footer Placeholder 4"/>
          <p:cNvSpPr>
            <a:spLocks noGrp="1"/>
          </p:cNvSpPr>
          <p:nvPr>
            <p:ph type="ftr" sz="quarter" idx="11"/>
          </p:nvPr>
        </p:nvSpPr>
        <p:spPr/>
        <p:txBody>
          <a:bodyPr/>
          <a:lstStyle/>
          <a:p>
            <a:endParaRPr lang="es-SV"/>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75B1B0A-CCE0-4F00-A20E-18F788CC8EA5}" type="slidenum">
              <a:rPr lang="es-SV" smtClean="0"/>
              <a:t>‹Nº›</a:t>
            </a:fld>
            <a:endParaRPr lang="es-SV"/>
          </a:p>
        </p:txBody>
      </p:sp>
    </p:spTree>
    <p:extLst>
      <p:ext uri="{BB962C8B-B14F-4D97-AF65-F5344CB8AC3E}">
        <p14:creationId xmlns:p14="http://schemas.microsoft.com/office/powerpoint/2010/main" val="2675456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7956E09-187E-48E9-9D23-AA3A456DDF11}" type="datetimeFigureOut">
              <a:rPr lang="es-SV" smtClean="0"/>
              <a:t>25/8/2017</a:t>
            </a:fld>
            <a:endParaRPr lang="es-SV"/>
          </a:p>
        </p:txBody>
      </p:sp>
      <p:sp>
        <p:nvSpPr>
          <p:cNvPr id="5" name="Footer Placeholder 4"/>
          <p:cNvSpPr>
            <a:spLocks noGrp="1"/>
          </p:cNvSpPr>
          <p:nvPr>
            <p:ph type="ftr" sz="quarter" idx="11"/>
          </p:nvPr>
        </p:nvSpPr>
        <p:spPr/>
        <p:txBody>
          <a:bodyPr/>
          <a:lstStyle/>
          <a:p>
            <a:endParaRPr lang="es-SV"/>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75B1B0A-CCE0-4F00-A20E-18F788CC8EA5}" type="slidenum">
              <a:rPr lang="es-SV" smtClean="0"/>
              <a:t>‹Nº›</a:t>
            </a:fld>
            <a:endParaRPr lang="es-SV"/>
          </a:p>
        </p:txBody>
      </p:sp>
    </p:spTree>
    <p:extLst>
      <p:ext uri="{BB962C8B-B14F-4D97-AF65-F5344CB8AC3E}">
        <p14:creationId xmlns:p14="http://schemas.microsoft.com/office/powerpoint/2010/main" val="431969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27956E09-187E-48E9-9D23-AA3A456DDF11}" type="datetimeFigureOut">
              <a:rPr lang="es-SV" smtClean="0"/>
              <a:t>25/8/2017</a:t>
            </a:fld>
            <a:endParaRPr lang="es-SV"/>
          </a:p>
        </p:txBody>
      </p:sp>
      <p:sp>
        <p:nvSpPr>
          <p:cNvPr id="6" name="Footer Placeholder 5"/>
          <p:cNvSpPr>
            <a:spLocks noGrp="1"/>
          </p:cNvSpPr>
          <p:nvPr>
            <p:ph type="ftr" sz="quarter" idx="11"/>
          </p:nvPr>
        </p:nvSpPr>
        <p:spPr/>
        <p:txBody>
          <a:bodyPr/>
          <a:lstStyle/>
          <a:p>
            <a:endParaRPr lang="es-SV"/>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775B1B0A-CCE0-4F00-A20E-18F788CC8EA5}" type="slidenum">
              <a:rPr lang="es-SV" smtClean="0"/>
              <a:t>‹Nº›</a:t>
            </a:fld>
            <a:endParaRPr lang="es-SV"/>
          </a:p>
        </p:txBody>
      </p:sp>
    </p:spTree>
    <p:extLst>
      <p:ext uri="{BB962C8B-B14F-4D97-AF65-F5344CB8AC3E}">
        <p14:creationId xmlns:p14="http://schemas.microsoft.com/office/powerpoint/2010/main" val="682077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27956E09-187E-48E9-9D23-AA3A456DDF11}" type="datetimeFigureOut">
              <a:rPr lang="es-SV" smtClean="0"/>
              <a:t>25/8/2017</a:t>
            </a:fld>
            <a:endParaRPr lang="es-SV"/>
          </a:p>
        </p:txBody>
      </p:sp>
      <p:sp>
        <p:nvSpPr>
          <p:cNvPr id="8" name="Footer Placeholder 7"/>
          <p:cNvSpPr>
            <a:spLocks noGrp="1"/>
          </p:cNvSpPr>
          <p:nvPr>
            <p:ph type="ftr" sz="quarter" idx="11"/>
          </p:nvPr>
        </p:nvSpPr>
        <p:spPr/>
        <p:txBody>
          <a:bodyPr/>
          <a:lstStyle/>
          <a:p>
            <a:endParaRPr lang="es-SV"/>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775B1B0A-CCE0-4F00-A20E-18F788CC8EA5}" type="slidenum">
              <a:rPr lang="es-SV" smtClean="0"/>
              <a:t>‹Nº›</a:t>
            </a:fld>
            <a:endParaRPr lang="es-SV"/>
          </a:p>
        </p:txBody>
      </p:sp>
    </p:spTree>
    <p:extLst>
      <p:ext uri="{BB962C8B-B14F-4D97-AF65-F5344CB8AC3E}">
        <p14:creationId xmlns:p14="http://schemas.microsoft.com/office/powerpoint/2010/main" val="1150580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27956E09-187E-48E9-9D23-AA3A456DDF11}" type="datetimeFigureOut">
              <a:rPr lang="es-SV" smtClean="0"/>
              <a:t>25/8/2017</a:t>
            </a:fld>
            <a:endParaRPr lang="es-SV"/>
          </a:p>
        </p:txBody>
      </p:sp>
      <p:sp>
        <p:nvSpPr>
          <p:cNvPr id="4" name="Footer Placeholder 3"/>
          <p:cNvSpPr>
            <a:spLocks noGrp="1"/>
          </p:cNvSpPr>
          <p:nvPr>
            <p:ph type="ftr" sz="quarter" idx="11"/>
          </p:nvPr>
        </p:nvSpPr>
        <p:spPr/>
        <p:txBody>
          <a:bodyPr/>
          <a:lstStyle/>
          <a:p>
            <a:endParaRPr lang="es-SV"/>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75B1B0A-CCE0-4F00-A20E-18F788CC8EA5}" type="slidenum">
              <a:rPr lang="es-SV" smtClean="0"/>
              <a:t>‹Nº›</a:t>
            </a:fld>
            <a:endParaRPr lang="es-SV"/>
          </a:p>
        </p:txBody>
      </p:sp>
    </p:spTree>
    <p:extLst>
      <p:ext uri="{BB962C8B-B14F-4D97-AF65-F5344CB8AC3E}">
        <p14:creationId xmlns:p14="http://schemas.microsoft.com/office/powerpoint/2010/main" val="693196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956E09-187E-48E9-9D23-AA3A456DDF11}" type="datetimeFigureOut">
              <a:rPr lang="es-SV" smtClean="0"/>
              <a:t>25/8/2017</a:t>
            </a:fld>
            <a:endParaRPr lang="es-SV"/>
          </a:p>
        </p:txBody>
      </p:sp>
      <p:sp>
        <p:nvSpPr>
          <p:cNvPr id="3" name="Footer Placeholder 2"/>
          <p:cNvSpPr>
            <a:spLocks noGrp="1"/>
          </p:cNvSpPr>
          <p:nvPr>
            <p:ph type="ftr" sz="quarter" idx="11"/>
          </p:nvPr>
        </p:nvSpPr>
        <p:spPr/>
        <p:txBody>
          <a:bodyPr/>
          <a:lstStyle/>
          <a:p>
            <a:endParaRPr lang="es-SV"/>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75B1B0A-CCE0-4F00-A20E-18F788CC8EA5}" type="slidenum">
              <a:rPr lang="es-SV" smtClean="0"/>
              <a:t>‹Nº›</a:t>
            </a:fld>
            <a:endParaRPr lang="es-SV"/>
          </a:p>
        </p:txBody>
      </p:sp>
    </p:spTree>
    <p:extLst>
      <p:ext uri="{BB962C8B-B14F-4D97-AF65-F5344CB8AC3E}">
        <p14:creationId xmlns:p14="http://schemas.microsoft.com/office/powerpoint/2010/main" val="1282104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7956E09-187E-48E9-9D23-AA3A456DDF11}" type="datetimeFigureOut">
              <a:rPr lang="es-SV" smtClean="0"/>
              <a:t>25/8/2017</a:t>
            </a:fld>
            <a:endParaRPr lang="es-SV"/>
          </a:p>
        </p:txBody>
      </p:sp>
      <p:sp>
        <p:nvSpPr>
          <p:cNvPr id="6" name="Footer Placeholder 5"/>
          <p:cNvSpPr>
            <a:spLocks noGrp="1"/>
          </p:cNvSpPr>
          <p:nvPr>
            <p:ph type="ftr" sz="quarter" idx="11"/>
          </p:nvPr>
        </p:nvSpPr>
        <p:spPr/>
        <p:txBody>
          <a:bodyPr/>
          <a:lstStyle/>
          <a:p>
            <a:endParaRPr lang="es-SV"/>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75B1B0A-CCE0-4F00-A20E-18F788CC8EA5}" type="slidenum">
              <a:rPr lang="es-SV" smtClean="0"/>
              <a:t>‹Nº›</a:t>
            </a:fld>
            <a:endParaRPr lang="es-SV"/>
          </a:p>
        </p:txBody>
      </p:sp>
    </p:spTree>
    <p:extLst>
      <p:ext uri="{BB962C8B-B14F-4D97-AF65-F5344CB8AC3E}">
        <p14:creationId xmlns:p14="http://schemas.microsoft.com/office/powerpoint/2010/main" val="2839766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7956E09-187E-48E9-9D23-AA3A456DDF11}" type="datetimeFigureOut">
              <a:rPr lang="es-SV" smtClean="0"/>
              <a:t>25/8/2017</a:t>
            </a:fld>
            <a:endParaRPr lang="es-SV"/>
          </a:p>
        </p:txBody>
      </p:sp>
      <p:sp>
        <p:nvSpPr>
          <p:cNvPr id="6" name="Footer Placeholder 5"/>
          <p:cNvSpPr>
            <a:spLocks noGrp="1"/>
          </p:cNvSpPr>
          <p:nvPr>
            <p:ph type="ftr" sz="quarter" idx="11"/>
          </p:nvPr>
        </p:nvSpPr>
        <p:spPr/>
        <p:txBody>
          <a:bodyPr/>
          <a:lstStyle/>
          <a:p>
            <a:endParaRPr lang="es-SV"/>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75B1B0A-CCE0-4F00-A20E-18F788CC8EA5}" type="slidenum">
              <a:rPr lang="es-SV" smtClean="0"/>
              <a:t>‹Nº›</a:t>
            </a:fld>
            <a:endParaRPr lang="es-SV"/>
          </a:p>
        </p:txBody>
      </p:sp>
    </p:spTree>
    <p:extLst>
      <p:ext uri="{BB962C8B-B14F-4D97-AF65-F5344CB8AC3E}">
        <p14:creationId xmlns:p14="http://schemas.microsoft.com/office/powerpoint/2010/main" val="3025104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27956E09-187E-48E9-9D23-AA3A456DDF11}" type="datetimeFigureOut">
              <a:rPr lang="es-SV" smtClean="0"/>
              <a:t>25/8/2017</a:t>
            </a:fld>
            <a:endParaRPr lang="es-SV"/>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SV"/>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775B1B0A-CCE0-4F00-A20E-18F788CC8EA5}" type="slidenum">
              <a:rPr lang="es-SV" smtClean="0"/>
              <a:t>‹Nº›</a:t>
            </a:fld>
            <a:endParaRPr lang="es-SV"/>
          </a:p>
        </p:txBody>
      </p:sp>
    </p:spTree>
    <p:extLst>
      <p:ext uri="{BB962C8B-B14F-4D97-AF65-F5344CB8AC3E}">
        <p14:creationId xmlns:p14="http://schemas.microsoft.com/office/powerpoint/2010/main" val="284022262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1471370"/>
            <a:ext cx="4320480" cy="44541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
        <p:nvSpPr>
          <p:cNvPr id="2" name="1 CuadroTexto"/>
          <p:cNvSpPr txBox="1"/>
          <p:nvPr/>
        </p:nvSpPr>
        <p:spPr>
          <a:xfrm>
            <a:off x="431540" y="476672"/>
            <a:ext cx="8136904" cy="646331"/>
          </a:xfrm>
          <a:prstGeom prst="rect">
            <a:avLst/>
          </a:prstGeom>
          <a:noFill/>
        </p:spPr>
        <p:txBody>
          <a:bodyPr wrap="square" rtlCol="0">
            <a:spAutoFit/>
          </a:bodyPr>
          <a:lstStyle/>
          <a:p>
            <a:pPr algn="ctr"/>
            <a:r>
              <a:rPr lang="es-ES" sz="3600" b="1" dirty="0" smtClean="0">
                <a:solidFill>
                  <a:srgbClr val="002060"/>
                </a:solidFill>
              </a:rPr>
              <a:t>Ejemplo de caso real</a:t>
            </a:r>
            <a:endParaRPr lang="es-SV" sz="3600" b="1" dirty="0">
              <a:solidFill>
                <a:srgbClr val="002060"/>
              </a:solidFill>
            </a:endParaRPr>
          </a:p>
        </p:txBody>
      </p:sp>
    </p:spTree>
    <p:extLst>
      <p:ext uri="{BB962C8B-B14F-4D97-AF65-F5344CB8AC3E}">
        <p14:creationId xmlns:p14="http://schemas.microsoft.com/office/powerpoint/2010/main" val="1445342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755576" y="1196752"/>
            <a:ext cx="7488832" cy="3970318"/>
          </a:xfrm>
          <a:prstGeom prst="rect">
            <a:avLst/>
          </a:prstGeom>
          <a:noFill/>
        </p:spPr>
        <p:txBody>
          <a:bodyPr wrap="square" rtlCol="0">
            <a:spAutoFit/>
          </a:bodyPr>
          <a:lstStyle/>
          <a:p>
            <a:r>
              <a:rPr lang="es-ES" dirty="0" smtClean="0"/>
              <a:t>Ejemplo de caso real:</a:t>
            </a:r>
          </a:p>
          <a:p>
            <a:endParaRPr lang="es-ES" dirty="0"/>
          </a:p>
          <a:p>
            <a:r>
              <a:rPr lang="es-ES" dirty="0" smtClean="0">
                <a:solidFill>
                  <a:srgbClr val="FFFF00"/>
                </a:solidFill>
              </a:rPr>
              <a:t>Katy (12 años)</a:t>
            </a:r>
          </a:p>
          <a:p>
            <a:endParaRPr lang="es-ES" dirty="0"/>
          </a:p>
          <a:p>
            <a:pPr algn="just"/>
            <a:r>
              <a:rPr lang="es-SV" dirty="0"/>
              <a:t>Esta es la historia de Katy una chica de 12 años, que teniendo esta edad tenia amigos en las redes sociales ya que sus padres no estaban tan presentes en su vida así que se la pasaba en Internet y en las redes sociales, un día se encontró a un niño con su misma edad llamado Nicolás según ella era  lindo e inteligente siempre había algo de que hablar con él, le tuvo tanta confianza que le dio su correo electrónico, su número de celular y una foto. Después de un tiempo le dijo a Katy si quería hacer un casting con el de una serie de televisión que iba a salir pronto.</a:t>
            </a:r>
          </a:p>
        </p:txBody>
      </p:sp>
    </p:spTree>
    <p:extLst>
      <p:ext uri="{BB962C8B-B14F-4D97-AF65-F5344CB8AC3E}">
        <p14:creationId xmlns:p14="http://schemas.microsoft.com/office/powerpoint/2010/main" val="6622973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27584" y="1484784"/>
            <a:ext cx="7488832" cy="3693319"/>
          </a:xfrm>
          <a:prstGeom prst="rect">
            <a:avLst/>
          </a:prstGeom>
          <a:noFill/>
        </p:spPr>
        <p:txBody>
          <a:bodyPr wrap="square" rtlCol="0">
            <a:spAutoFit/>
          </a:bodyPr>
          <a:lstStyle/>
          <a:p>
            <a:pPr algn="just"/>
            <a:r>
              <a:rPr lang="es-SV" dirty="0" smtClean="0"/>
              <a:t>Ella </a:t>
            </a:r>
            <a:r>
              <a:rPr lang="es-SV" dirty="0"/>
              <a:t>muy contenta dijo que si ya que era su sueño, prendió su cámara Web como el le dijo, se tomo una foto después le insistió en una con menos ropa ella accedió y después una sin nada ella de negó; la amenazo con enviar todas las fotos e información que tenia de ella y además lastimar a su familia, se siguió negando. Elimino sus correos, sus cuentas en redes sociales y no se volvió a conectar con el miedo de que las fotos estuvieran por toda Internet y tanta fue la angustia que dejo te tener amigos y quería morirse. Después superando el miedo creo una cuenta nueva y rehízo su vida</a:t>
            </a:r>
            <a:r>
              <a:rPr lang="es-SV" dirty="0" smtClean="0"/>
              <a:t>.</a:t>
            </a:r>
          </a:p>
          <a:p>
            <a:pPr algn="just"/>
            <a:endParaRPr lang="es-ES" dirty="0"/>
          </a:p>
          <a:p>
            <a:pPr algn="just"/>
            <a:r>
              <a:rPr lang="es-ES" dirty="0" smtClean="0"/>
              <a:t>Nota: Este es un caso con un final feliz (no </a:t>
            </a:r>
            <a:r>
              <a:rPr lang="es-ES" dirty="0" err="1" smtClean="0"/>
              <a:t>tragico</a:t>
            </a:r>
            <a:r>
              <a:rPr lang="es-ES" dirty="0" smtClean="0"/>
              <a:t>).</a:t>
            </a:r>
          </a:p>
          <a:p>
            <a:pPr algn="just"/>
            <a:endParaRPr lang="es-SV" dirty="0"/>
          </a:p>
        </p:txBody>
      </p:sp>
    </p:spTree>
    <p:extLst>
      <p:ext uri="{BB962C8B-B14F-4D97-AF65-F5344CB8AC3E}">
        <p14:creationId xmlns:p14="http://schemas.microsoft.com/office/powerpoint/2010/main" val="3610647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548680"/>
            <a:ext cx="7776864" cy="6186309"/>
          </a:xfrm>
          <a:prstGeom prst="rect">
            <a:avLst/>
          </a:prstGeom>
          <a:noFill/>
        </p:spPr>
        <p:txBody>
          <a:bodyPr wrap="square" rtlCol="0">
            <a:spAutoFit/>
          </a:bodyPr>
          <a:lstStyle/>
          <a:p>
            <a:pPr fontAlgn="base"/>
            <a:r>
              <a:rPr lang="es-SV" b="1" dirty="0"/>
              <a:t>En caso de </a:t>
            </a:r>
            <a:r>
              <a:rPr lang="es-SV" b="1" dirty="0" smtClean="0"/>
              <a:t>ciber-acoso </a:t>
            </a:r>
            <a:r>
              <a:rPr lang="es-SV" b="1" dirty="0"/>
              <a:t>ten en cuenta esto</a:t>
            </a:r>
            <a:r>
              <a:rPr lang="es-SV" b="1" dirty="0" smtClean="0"/>
              <a:t>:</a:t>
            </a:r>
          </a:p>
          <a:p>
            <a:pPr fontAlgn="base"/>
            <a:endParaRPr lang="es-SV" dirty="0"/>
          </a:p>
          <a:p>
            <a:pPr fontAlgn="base"/>
            <a:r>
              <a:rPr lang="es-SV" dirty="0"/>
              <a:t>﻿</a:t>
            </a:r>
            <a:r>
              <a:rPr lang="es-SV" dirty="0" smtClean="0"/>
              <a:t>-Mantén </a:t>
            </a:r>
            <a:r>
              <a:rPr lang="es-SV" dirty="0"/>
              <a:t>la calma</a:t>
            </a:r>
            <a:r>
              <a:rPr lang="es-SV" dirty="0" smtClean="0"/>
              <a:t>.</a:t>
            </a:r>
          </a:p>
          <a:p>
            <a:pPr fontAlgn="base"/>
            <a:endParaRPr lang="es-SV" dirty="0"/>
          </a:p>
          <a:p>
            <a:pPr fontAlgn="base"/>
            <a:r>
              <a:rPr lang="es-SV" dirty="0" smtClean="0"/>
              <a:t>-Busca </a:t>
            </a:r>
            <a:r>
              <a:rPr lang="es-SV" dirty="0"/>
              <a:t>apoyo en tu familia o algún adulto de confianza</a:t>
            </a:r>
            <a:r>
              <a:rPr lang="es-SV" dirty="0" smtClean="0"/>
              <a:t>.</a:t>
            </a:r>
          </a:p>
          <a:p>
            <a:pPr fontAlgn="base"/>
            <a:endParaRPr lang="es-SV" dirty="0"/>
          </a:p>
          <a:p>
            <a:pPr fontAlgn="base"/>
            <a:r>
              <a:rPr lang="es-SV" dirty="0" smtClean="0"/>
              <a:t>-Toma </a:t>
            </a:r>
            <a:r>
              <a:rPr lang="es-SV" dirty="0"/>
              <a:t>control de la situación denuncia los hechos. Tanto la Policía Nacional como la Fiscalía tienen un departamento que investiga los ciberdelitos</a:t>
            </a:r>
            <a:r>
              <a:rPr lang="es-SV" dirty="0" smtClean="0"/>
              <a:t>.</a:t>
            </a:r>
          </a:p>
          <a:p>
            <a:pPr fontAlgn="base"/>
            <a:endParaRPr lang="es-SV" dirty="0"/>
          </a:p>
          <a:p>
            <a:pPr fontAlgn="base"/>
            <a:r>
              <a:rPr lang="es-SV" dirty="0" smtClean="0"/>
              <a:t>-Es </a:t>
            </a:r>
            <a:r>
              <a:rPr lang="es-SV" dirty="0"/>
              <a:t>importante que el agresor sepa que lo que está haciendo es ilegal y castigado por la ley. Si a pesar de esto continúa, deja constancia que estás en disposición de presentar una denuncia formal ante las autoridades</a:t>
            </a:r>
            <a:r>
              <a:rPr lang="es-SV" dirty="0" smtClean="0"/>
              <a:t>.</a:t>
            </a:r>
          </a:p>
          <a:p>
            <a:pPr fontAlgn="base"/>
            <a:endParaRPr lang="es-SV" dirty="0"/>
          </a:p>
          <a:p>
            <a:pPr fontAlgn="base"/>
            <a:r>
              <a:rPr lang="es-SV" dirty="0" smtClean="0"/>
              <a:t>-No </a:t>
            </a:r>
            <a:r>
              <a:rPr lang="es-SV" dirty="0"/>
              <a:t>elimines ningún correo, chat o demás información que tenga alguna evidencia de amenaza o acoso, es importante que tengas este registro en caso de que quieras hacer una denuncia</a:t>
            </a:r>
            <a:r>
              <a:rPr lang="es-SV" dirty="0" smtClean="0"/>
              <a:t>.</a:t>
            </a:r>
          </a:p>
          <a:p>
            <a:pPr fontAlgn="base"/>
            <a:endParaRPr lang="es-SV" dirty="0"/>
          </a:p>
          <a:p>
            <a:pPr fontAlgn="base"/>
            <a:r>
              <a:rPr lang="es-SV" dirty="0" smtClean="0"/>
              <a:t>-Recuerda </a:t>
            </a:r>
            <a:r>
              <a:rPr lang="es-SV" dirty="0"/>
              <a:t>que puedes bloquear al remitente no deseado.</a:t>
            </a:r>
            <a:br>
              <a:rPr lang="es-SV" dirty="0"/>
            </a:br>
            <a:r>
              <a:rPr lang="es-SV" dirty="0"/>
              <a:t>Conoce tus derechos. Respeta a los demás y respétate a ti mismo.</a:t>
            </a:r>
          </a:p>
          <a:p>
            <a:endParaRPr lang="es-SV" dirty="0"/>
          </a:p>
        </p:txBody>
      </p:sp>
    </p:spTree>
    <p:extLst>
      <p:ext uri="{BB962C8B-B14F-4D97-AF65-F5344CB8AC3E}">
        <p14:creationId xmlns:p14="http://schemas.microsoft.com/office/powerpoint/2010/main" val="3293293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6410" y="1484784"/>
            <a:ext cx="7560840" cy="4801314"/>
          </a:xfrm>
          <a:prstGeom prst="rect">
            <a:avLst/>
          </a:prstGeom>
          <a:noFill/>
        </p:spPr>
        <p:txBody>
          <a:bodyPr wrap="square" rtlCol="0">
            <a:spAutoFit/>
          </a:bodyPr>
          <a:lstStyle/>
          <a:p>
            <a:r>
              <a:rPr lang="es-ES" b="1" dirty="0" smtClean="0"/>
              <a:t>Los ciber-riesgos  </a:t>
            </a:r>
          </a:p>
          <a:p>
            <a:endParaRPr lang="es-ES" dirty="0"/>
          </a:p>
          <a:p>
            <a:pPr fontAlgn="base"/>
            <a:r>
              <a:rPr lang="es-SV" dirty="0" smtClean="0"/>
              <a:t>-El </a:t>
            </a:r>
            <a:r>
              <a:rPr lang="es-SV" dirty="0"/>
              <a:t>suicidio de la victima</a:t>
            </a:r>
            <a:r>
              <a:rPr lang="es-SV" dirty="0" smtClean="0"/>
              <a:t>.</a:t>
            </a:r>
          </a:p>
          <a:p>
            <a:pPr fontAlgn="base"/>
            <a:endParaRPr lang="es-SV" dirty="0"/>
          </a:p>
          <a:p>
            <a:pPr fontAlgn="base"/>
            <a:r>
              <a:rPr lang="es-SV" dirty="0" smtClean="0"/>
              <a:t>-Daños </a:t>
            </a:r>
            <a:r>
              <a:rPr lang="es-SV" dirty="0"/>
              <a:t>psicológicos en  la victima</a:t>
            </a:r>
            <a:r>
              <a:rPr lang="es-SV" dirty="0" smtClean="0"/>
              <a:t>.</a:t>
            </a:r>
          </a:p>
          <a:p>
            <a:pPr fontAlgn="base"/>
            <a:endParaRPr lang="es-SV" dirty="0"/>
          </a:p>
          <a:p>
            <a:pPr fontAlgn="base"/>
            <a:r>
              <a:rPr lang="es-SV" dirty="0" smtClean="0"/>
              <a:t>-El </a:t>
            </a:r>
            <a:r>
              <a:rPr lang="es-SV" dirty="0"/>
              <a:t>acosador puede ser demandado seriamente ya que esto es un delito</a:t>
            </a:r>
            <a:r>
              <a:rPr lang="es-SV" dirty="0" smtClean="0"/>
              <a:t>.</a:t>
            </a:r>
          </a:p>
          <a:p>
            <a:pPr fontAlgn="base"/>
            <a:endParaRPr lang="es-SV" dirty="0"/>
          </a:p>
          <a:p>
            <a:pPr fontAlgn="base"/>
            <a:r>
              <a:rPr lang="es-SV" dirty="0" smtClean="0"/>
              <a:t>-Ya </a:t>
            </a:r>
            <a:r>
              <a:rPr lang="es-SV" dirty="0"/>
              <a:t>que se hace con el uso de las TIC, es decir, ya que esta en Internet cualquier persona puede ver el motivo por el cual se acosa a la victima (fotos, vídeos, etc...) esto causa que la victima reciba muchas burlas acerca de esto</a:t>
            </a:r>
            <a:r>
              <a:rPr lang="es-SV" dirty="0" smtClean="0"/>
              <a:t>.</a:t>
            </a:r>
          </a:p>
          <a:p>
            <a:pPr fontAlgn="base"/>
            <a:endParaRPr lang="es-SV" dirty="0"/>
          </a:p>
          <a:p>
            <a:pPr fontAlgn="base"/>
            <a:r>
              <a:rPr lang="es-SV" dirty="0"/>
              <a:t>﻿</a:t>
            </a:r>
            <a:r>
              <a:rPr lang="es-SV" dirty="0" smtClean="0"/>
              <a:t>-Se </a:t>
            </a:r>
            <a:r>
              <a:rPr lang="es-SV" dirty="0"/>
              <a:t>pueden causar rumores que no permitan que la victima tenga vida social o tenga una buena imagen.</a:t>
            </a:r>
          </a:p>
          <a:p>
            <a:endParaRPr lang="es-SV"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37226" y="525727"/>
            <a:ext cx="4081636" cy="22993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8070164"/>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45</TotalTime>
  <Words>100</Words>
  <Application>Microsoft Office PowerPoint</Application>
  <PresentationFormat>Presentación en pantalla (4:3)</PresentationFormat>
  <Paragraphs>34</Paragraphs>
  <Slides>5</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vt:i4>
      </vt:variant>
    </vt:vector>
  </HeadingPairs>
  <TitlesOfParts>
    <vt:vector size="10" baseType="lpstr">
      <vt:lpstr>Arial</vt:lpstr>
      <vt:lpstr>Calibri</vt:lpstr>
      <vt:lpstr>Century Gothic</vt:lpstr>
      <vt:lpstr>Wingdings 3</vt:lpstr>
      <vt:lpstr>Espiral</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admin</dc:creator>
  <cp:lastModifiedBy>Karlita</cp:lastModifiedBy>
  <cp:revision>8</cp:revision>
  <dcterms:created xsi:type="dcterms:W3CDTF">2016-06-18T18:22:00Z</dcterms:created>
  <dcterms:modified xsi:type="dcterms:W3CDTF">2017-08-25T03:38:40Z</dcterms:modified>
</cp:coreProperties>
</file>