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1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9846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838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1158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0082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538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0751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372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030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060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3958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99836-B45B-4787-B47B-E01DD574C992}" type="datetimeFigureOut">
              <a:rPr lang="es-ES" smtClean="0"/>
              <a:t>15/10/2016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A55DE-A6C4-4B0B-A412-50D05393F0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230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2" y="-603448"/>
            <a:ext cx="7381875" cy="730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8042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8" y="109538"/>
            <a:ext cx="7362825" cy="663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094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280988"/>
            <a:ext cx="7781925" cy="629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282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3" y="614363"/>
            <a:ext cx="7762875" cy="598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296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1554"/>
            <a:ext cx="8211443" cy="636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3723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2651"/>
            <a:ext cx="6797427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75" y="2132856"/>
            <a:ext cx="6943725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414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433388"/>
            <a:ext cx="7400925" cy="599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49729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Presentación en pantalla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</cp:revision>
  <dcterms:created xsi:type="dcterms:W3CDTF">2016-10-15T17:28:37Z</dcterms:created>
  <dcterms:modified xsi:type="dcterms:W3CDTF">2016-10-15T17:35:52Z</dcterms:modified>
</cp:coreProperties>
</file>